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0"/>
  </p:notesMasterIdLst>
  <p:sldIdLst>
    <p:sldId id="456" r:id="rId2"/>
    <p:sldId id="598" r:id="rId3"/>
    <p:sldId id="583" r:id="rId4"/>
    <p:sldId id="594" r:id="rId5"/>
    <p:sldId id="584" r:id="rId6"/>
    <p:sldId id="597" r:id="rId7"/>
    <p:sldId id="585" r:id="rId8"/>
    <p:sldId id="595" r:id="rId9"/>
    <p:sldId id="589" r:id="rId10"/>
    <p:sldId id="599" r:id="rId11"/>
    <p:sldId id="590" r:id="rId12"/>
    <p:sldId id="596" r:id="rId13"/>
    <p:sldId id="592" r:id="rId14"/>
    <p:sldId id="600" r:id="rId15"/>
    <p:sldId id="593" r:id="rId16"/>
    <p:sldId id="601" r:id="rId17"/>
    <p:sldId id="602" r:id="rId18"/>
    <p:sldId id="603" r:id="rId19"/>
    <p:sldId id="613" r:id="rId20"/>
    <p:sldId id="614" r:id="rId21"/>
    <p:sldId id="618" r:id="rId22"/>
    <p:sldId id="617" r:id="rId23"/>
    <p:sldId id="621" r:id="rId24"/>
    <p:sldId id="622" r:id="rId25"/>
    <p:sldId id="620" r:id="rId26"/>
    <p:sldId id="623" r:id="rId27"/>
    <p:sldId id="604" r:id="rId28"/>
    <p:sldId id="605" r:id="rId29"/>
    <p:sldId id="606" r:id="rId30"/>
    <p:sldId id="607" r:id="rId31"/>
    <p:sldId id="608" r:id="rId32"/>
    <p:sldId id="609" r:id="rId33"/>
    <p:sldId id="610" r:id="rId34"/>
    <p:sldId id="612" r:id="rId35"/>
    <p:sldId id="611" r:id="rId36"/>
    <p:sldId id="587" r:id="rId37"/>
    <p:sldId id="455" r:id="rId38"/>
    <p:sldId id="586" r:id="rId3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A5B0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1B481D-DA30-C3C2-83E5-CC71F87E9573}" v="14" dt="2023-06-23T04:06:10.385"/>
    <p1510:client id="{C92BFBD1-7920-491D-BBAA-74DE364EF1C7}" v="49" dt="2023-06-24T01:26:01.0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16"/>
    <p:restoredTop sz="96189" autoAdjust="0"/>
  </p:normalViewPr>
  <p:slideViewPr>
    <p:cSldViewPr snapToGrid="0">
      <p:cViewPr varScale="1">
        <p:scale>
          <a:sx n="130" d="100"/>
          <a:sy n="130" d="100"/>
        </p:scale>
        <p:origin x="1544" y="1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an Thế Duy" userId="5e9b9ff8-8bfd-40c4-a934-0fae842c79b4" providerId="ADAL" clId="{C92BFBD1-7920-491D-BBAA-74DE364EF1C7}"/>
    <pc:docChg chg="undo custSel addSld modSld sldOrd modMainMaster">
      <pc:chgData name="Phan Thế Duy" userId="5e9b9ff8-8bfd-40c4-a934-0fae842c79b4" providerId="ADAL" clId="{C92BFBD1-7920-491D-BBAA-74DE364EF1C7}" dt="2023-06-24T01:29:51.632" v="805" actId="680"/>
      <pc:docMkLst>
        <pc:docMk/>
      </pc:docMkLst>
      <pc:sldChg chg="modSp mod">
        <pc:chgData name="Phan Thế Duy" userId="5e9b9ff8-8bfd-40c4-a934-0fae842c79b4" providerId="ADAL" clId="{C92BFBD1-7920-491D-BBAA-74DE364EF1C7}" dt="2022-06-26T02:37:49.844" v="770" actId="20577"/>
        <pc:sldMkLst>
          <pc:docMk/>
          <pc:sldMk cId="1634599371" sldId="455"/>
        </pc:sldMkLst>
        <pc:spChg chg="mod">
          <ac:chgData name="Phan Thế Duy" userId="5e9b9ff8-8bfd-40c4-a934-0fae842c79b4" providerId="ADAL" clId="{C92BFBD1-7920-491D-BBAA-74DE364EF1C7}" dt="2022-06-26T02:37:49.844" v="770" actId="20577"/>
          <ac:spMkLst>
            <pc:docMk/>
            <pc:sldMk cId="1634599371" sldId="455"/>
            <ac:spMk id="2" creationId="{71DD5255-AE4D-4F8C-8442-E89ED7FB1400}"/>
          </ac:spMkLst>
        </pc:spChg>
        <pc:spChg chg="mod">
          <ac:chgData name="Phan Thế Duy" userId="5e9b9ff8-8bfd-40c4-a934-0fae842c79b4" providerId="ADAL" clId="{C92BFBD1-7920-491D-BBAA-74DE364EF1C7}" dt="2022-06-26T02:37:23.830" v="758" actId="6549"/>
          <ac:spMkLst>
            <pc:docMk/>
            <pc:sldMk cId="1634599371" sldId="455"/>
            <ac:spMk id="3" creationId="{7494A592-F69E-49DD-A736-C2E81C922706}"/>
          </ac:spMkLst>
        </pc:spChg>
      </pc:sldChg>
      <pc:sldChg chg="addSp delSp modSp mod">
        <pc:chgData name="Phan Thế Duy" userId="5e9b9ff8-8bfd-40c4-a934-0fae842c79b4" providerId="ADAL" clId="{C92BFBD1-7920-491D-BBAA-74DE364EF1C7}" dt="2022-06-26T02:36:20.158" v="740" actId="14100"/>
        <pc:sldMkLst>
          <pc:docMk/>
          <pc:sldMk cId="0" sldId="456"/>
        </pc:sldMkLst>
        <pc:spChg chg="mod">
          <ac:chgData name="Phan Thế Duy" userId="5e9b9ff8-8bfd-40c4-a934-0fae842c79b4" providerId="ADAL" clId="{C92BFBD1-7920-491D-BBAA-74DE364EF1C7}" dt="2022-06-26T02:32:50.761" v="709" actId="207"/>
          <ac:spMkLst>
            <pc:docMk/>
            <pc:sldMk cId="0" sldId="456"/>
            <ac:spMk id="12" creationId="{D2935C59-C4EC-4552-9E8E-47D6A6E4851D}"/>
          </ac:spMkLst>
        </pc:spChg>
        <pc:spChg chg="mod">
          <ac:chgData name="Phan Thế Duy" userId="5e9b9ff8-8bfd-40c4-a934-0fae842c79b4" providerId="ADAL" clId="{C92BFBD1-7920-491D-BBAA-74DE364EF1C7}" dt="2022-06-26T02:32:50.761" v="709" actId="207"/>
          <ac:spMkLst>
            <pc:docMk/>
            <pc:sldMk cId="0" sldId="456"/>
            <ac:spMk id="13" creationId="{6FDB471B-3693-44DC-9ED8-85508316CE08}"/>
          </ac:spMkLst>
        </pc:spChg>
        <pc:spChg chg="mod">
          <ac:chgData name="Phan Thế Duy" userId="5e9b9ff8-8bfd-40c4-a934-0fae842c79b4" providerId="ADAL" clId="{C92BFBD1-7920-491D-BBAA-74DE364EF1C7}" dt="2022-06-26T02:35:30.389" v="732" actId="14100"/>
          <ac:spMkLst>
            <pc:docMk/>
            <pc:sldMk cId="0" sldId="456"/>
            <ac:spMk id="25" creationId="{75409049-75FB-4C59-970D-160988C53188}"/>
          </ac:spMkLst>
        </pc:spChg>
        <pc:spChg chg="mod">
          <ac:chgData name="Phan Thế Duy" userId="5e9b9ff8-8bfd-40c4-a934-0fae842c79b4" providerId="ADAL" clId="{C92BFBD1-7920-491D-BBAA-74DE364EF1C7}" dt="2022-06-26T02:33:03.719" v="711" actId="1076"/>
          <ac:spMkLst>
            <pc:docMk/>
            <pc:sldMk cId="0" sldId="456"/>
            <ac:spMk id="106" creationId="{00000000-0000-0000-0000-000000000000}"/>
          </ac:spMkLst>
        </pc:spChg>
        <pc:spChg chg="mod">
          <ac:chgData name="Phan Thế Duy" userId="5e9b9ff8-8bfd-40c4-a934-0fae842c79b4" providerId="ADAL" clId="{C92BFBD1-7920-491D-BBAA-74DE364EF1C7}" dt="2022-06-26T02:36:20.158" v="740" actId="14100"/>
          <ac:spMkLst>
            <pc:docMk/>
            <pc:sldMk cId="0" sldId="456"/>
            <ac:spMk id="107" creationId="{00000000-0000-0000-0000-000000000000}"/>
          </ac:spMkLst>
        </pc:spChg>
        <pc:grpChg chg="mod">
          <ac:chgData name="Phan Thế Duy" userId="5e9b9ff8-8bfd-40c4-a934-0fae842c79b4" providerId="ADAL" clId="{C92BFBD1-7920-491D-BBAA-74DE364EF1C7}" dt="2022-06-26T02:32:50.761" v="709" actId="207"/>
          <ac:grpSpMkLst>
            <pc:docMk/>
            <pc:sldMk cId="0" sldId="456"/>
            <ac:grpSpMk id="6" creationId="{793FF1EC-598A-4285-B0F2-7876C0278B4B}"/>
          </ac:grpSpMkLst>
        </pc:grpChg>
        <pc:grpChg chg="mod">
          <ac:chgData name="Phan Thế Duy" userId="5e9b9ff8-8bfd-40c4-a934-0fae842c79b4" providerId="ADAL" clId="{C92BFBD1-7920-491D-BBAA-74DE364EF1C7}" dt="2022-06-26T02:35:14.052" v="730" actId="14100"/>
          <ac:grpSpMkLst>
            <pc:docMk/>
            <pc:sldMk cId="0" sldId="456"/>
            <ac:grpSpMk id="7" creationId="{56B78E3F-2B1A-4CFF-B80B-EE4C815143F4}"/>
          </ac:grpSpMkLst>
        </pc:grpChg>
        <pc:picChg chg="add mod">
          <ac:chgData name="Phan Thế Duy" userId="5e9b9ff8-8bfd-40c4-a934-0fae842c79b4" providerId="ADAL" clId="{C92BFBD1-7920-491D-BBAA-74DE364EF1C7}" dt="2022-06-26T02:33:11.868" v="715" actId="1076"/>
          <ac:picMkLst>
            <pc:docMk/>
            <pc:sldMk cId="0" sldId="456"/>
            <ac:picMk id="2" creationId="{00CF03CD-08E2-DD2F-B77B-DA1FB5CF01EC}"/>
          </ac:picMkLst>
        </pc:picChg>
        <pc:picChg chg="mod">
          <ac:chgData name="Phan Thế Duy" userId="5e9b9ff8-8bfd-40c4-a934-0fae842c79b4" providerId="ADAL" clId="{C92BFBD1-7920-491D-BBAA-74DE364EF1C7}" dt="2022-06-26T02:21:11.564" v="602" actId="14100"/>
          <ac:picMkLst>
            <pc:docMk/>
            <pc:sldMk cId="0" sldId="456"/>
            <ac:picMk id="3" creationId="{8A961CC5-719C-4398-AF8D-A62572F029BD}"/>
          </ac:picMkLst>
        </pc:picChg>
        <pc:picChg chg="mod">
          <ac:chgData name="Phan Thế Duy" userId="5e9b9ff8-8bfd-40c4-a934-0fae842c79b4" providerId="ADAL" clId="{C92BFBD1-7920-491D-BBAA-74DE364EF1C7}" dt="2022-06-26T02:34:28.453" v="727" actId="1076"/>
          <ac:picMkLst>
            <pc:docMk/>
            <pc:sldMk cId="0" sldId="456"/>
            <ac:picMk id="15" creationId="{70514A20-AAE6-4C0B-BD55-D79A9292B1C2}"/>
          </ac:picMkLst>
        </pc:picChg>
        <pc:picChg chg="mod">
          <ac:chgData name="Phan Thế Duy" userId="5e9b9ff8-8bfd-40c4-a934-0fae842c79b4" providerId="ADAL" clId="{C92BFBD1-7920-491D-BBAA-74DE364EF1C7}" dt="2022-06-26T02:35:14.052" v="730" actId="14100"/>
          <ac:picMkLst>
            <pc:docMk/>
            <pc:sldMk cId="0" sldId="456"/>
            <ac:picMk id="21" creationId="{F2DC505C-2E25-4AE7-9C7D-73F6542FD6FA}"/>
          </ac:picMkLst>
        </pc:picChg>
        <pc:picChg chg="add del mod">
          <ac:chgData name="Phan Thế Duy" userId="5e9b9ff8-8bfd-40c4-a934-0fae842c79b4" providerId="ADAL" clId="{C92BFBD1-7920-491D-BBAA-74DE364EF1C7}" dt="2022-06-26T02:28:07.561" v="688" actId="478"/>
          <ac:picMkLst>
            <pc:docMk/>
            <pc:sldMk cId="0" sldId="456"/>
            <ac:picMk id="1028" creationId="{B1F92BC5-A32C-5F40-6DE6-EFABE7AC2A76}"/>
          </ac:picMkLst>
        </pc:picChg>
        <pc:cxnChg chg="mod">
          <ac:chgData name="Phan Thế Duy" userId="5e9b9ff8-8bfd-40c4-a934-0fae842c79b4" providerId="ADAL" clId="{C92BFBD1-7920-491D-BBAA-74DE364EF1C7}" dt="2022-06-26T02:35:52.723" v="734" actId="14100"/>
          <ac:cxnSpMkLst>
            <pc:docMk/>
            <pc:sldMk cId="0" sldId="456"/>
            <ac:cxnSpMk id="108" creationId="{00000000-0000-0000-0000-000000000000}"/>
          </ac:cxnSpMkLst>
        </pc:cxnChg>
      </pc:sldChg>
      <pc:sldChg chg="modSp mod">
        <pc:chgData name="Phan Thế Duy" userId="5e9b9ff8-8bfd-40c4-a934-0fae842c79b4" providerId="ADAL" clId="{C92BFBD1-7920-491D-BBAA-74DE364EF1C7}" dt="2022-06-26T02:31:55.775" v="707" actId="207"/>
        <pc:sldMkLst>
          <pc:docMk/>
          <pc:sldMk cId="137527922" sldId="582"/>
        </pc:sldMkLst>
        <pc:spChg chg="mod">
          <ac:chgData name="Phan Thế Duy" userId="5e9b9ff8-8bfd-40c4-a934-0fae842c79b4" providerId="ADAL" clId="{C92BFBD1-7920-491D-BBAA-74DE364EF1C7}" dt="2022-06-26T02:31:55.775" v="707" actId="207"/>
          <ac:spMkLst>
            <pc:docMk/>
            <pc:sldMk cId="137527922" sldId="582"/>
            <ac:spMk id="3" creationId="{DDB11A3D-6222-417B-B8D9-AB891FD40BE0}"/>
          </ac:spMkLst>
        </pc:spChg>
      </pc:sldChg>
      <pc:sldChg chg="modSp mod ord">
        <pc:chgData name="Phan Thế Duy" userId="5e9b9ff8-8bfd-40c4-a934-0fae842c79b4" providerId="ADAL" clId="{C92BFBD1-7920-491D-BBAA-74DE364EF1C7}" dt="2022-06-26T02:37:39.032" v="764"/>
        <pc:sldMkLst>
          <pc:docMk/>
          <pc:sldMk cId="2845033605" sldId="586"/>
        </pc:sldMkLst>
        <pc:spChg chg="mod">
          <ac:chgData name="Phan Thế Duy" userId="5e9b9ff8-8bfd-40c4-a934-0fae842c79b4" providerId="ADAL" clId="{C92BFBD1-7920-491D-BBAA-74DE364EF1C7}" dt="2022-06-26T02:37:36.021" v="762" actId="5793"/>
          <ac:spMkLst>
            <pc:docMk/>
            <pc:sldMk cId="2845033605" sldId="586"/>
            <ac:spMk id="2" creationId="{71DD5255-AE4D-4F8C-8442-E89ED7FB1400}"/>
          </ac:spMkLst>
        </pc:spChg>
        <pc:picChg chg="mod">
          <ac:chgData name="Phan Thế Duy" userId="5e9b9ff8-8bfd-40c4-a934-0fae842c79b4" providerId="ADAL" clId="{C92BFBD1-7920-491D-BBAA-74DE364EF1C7}" dt="2022-06-26T02:13:30.266" v="563" actId="1076"/>
          <ac:picMkLst>
            <pc:docMk/>
            <pc:sldMk cId="2845033605" sldId="586"/>
            <ac:picMk id="11" creationId="{CD4C9177-FCF7-4293-9761-B2A3B1D7FADB}"/>
          </ac:picMkLst>
        </pc:picChg>
      </pc:sldChg>
      <pc:sldChg chg="addSp modSp mod">
        <pc:chgData name="Phan Thế Duy" userId="5e9b9ff8-8bfd-40c4-a934-0fae842c79b4" providerId="ADAL" clId="{C92BFBD1-7920-491D-BBAA-74DE364EF1C7}" dt="2022-06-26T02:12:17.952" v="522" actId="20577"/>
        <pc:sldMkLst>
          <pc:docMk/>
          <pc:sldMk cId="1689994692" sldId="587"/>
        </pc:sldMkLst>
        <pc:spChg chg="mod">
          <ac:chgData name="Phan Thế Duy" userId="5e9b9ff8-8bfd-40c4-a934-0fae842c79b4" providerId="ADAL" clId="{C92BFBD1-7920-491D-BBAA-74DE364EF1C7}" dt="2022-06-26T02:09:38.579" v="424" actId="1076"/>
          <ac:spMkLst>
            <pc:docMk/>
            <pc:sldMk cId="1689994692" sldId="587"/>
            <ac:spMk id="2" creationId="{71DD5255-AE4D-4F8C-8442-E89ED7FB1400}"/>
          </ac:spMkLst>
        </pc:spChg>
        <pc:spChg chg="mod">
          <ac:chgData name="Phan Thế Duy" userId="5e9b9ff8-8bfd-40c4-a934-0fae842c79b4" providerId="ADAL" clId="{C92BFBD1-7920-491D-BBAA-74DE364EF1C7}" dt="2022-06-26T02:12:17.952" v="522" actId="20577"/>
          <ac:spMkLst>
            <pc:docMk/>
            <pc:sldMk cId="1689994692" sldId="587"/>
            <ac:spMk id="10" creationId="{F6D31DDF-DF9C-4576-80EA-A654E4CD0E94}"/>
          </ac:spMkLst>
        </pc:spChg>
        <pc:picChg chg="add mod">
          <ac:chgData name="Phan Thế Duy" userId="5e9b9ff8-8bfd-40c4-a934-0fae842c79b4" providerId="ADAL" clId="{C92BFBD1-7920-491D-BBAA-74DE364EF1C7}" dt="2022-06-26T02:09:35.009" v="423" actId="14100"/>
          <ac:picMkLst>
            <pc:docMk/>
            <pc:sldMk cId="1689994692" sldId="587"/>
            <ac:picMk id="11" creationId="{CB8487BB-9C73-DDEC-992E-A511799FDA12}"/>
          </ac:picMkLst>
        </pc:picChg>
        <pc:picChg chg="add mod">
          <ac:chgData name="Phan Thế Duy" userId="5e9b9ff8-8bfd-40c4-a934-0fae842c79b4" providerId="ADAL" clId="{C92BFBD1-7920-491D-BBAA-74DE364EF1C7}" dt="2022-06-26T02:09:43.292" v="425" actId="14100"/>
          <ac:picMkLst>
            <pc:docMk/>
            <pc:sldMk cId="1689994692" sldId="587"/>
            <ac:picMk id="13" creationId="{BC4826C6-D743-7117-A996-08D3AD754768}"/>
          </ac:picMkLst>
        </pc:picChg>
      </pc:sldChg>
      <pc:sldChg chg="modSp add mod">
        <pc:chgData name="Phan Thế Duy" userId="5e9b9ff8-8bfd-40c4-a934-0fae842c79b4" providerId="ADAL" clId="{C92BFBD1-7920-491D-BBAA-74DE364EF1C7}" dt="2022-06-26T02:31:04.137" v="701" actId="207"/>
        <pc:sldMkLst>
          <pc:docMk/>
          <pc:sldMk cId="2463117491" sldId="588"/>
        </pc:sldMkLst>
        <pc:spChg chg="mod">
          <ac:chgData name="Phan Thế Duy" userId="5e9b9ff8-8bfd-40c4-a934-0fae842c79b4" providerId="ADAL" clId="{C92BFBD1-7920-491D-BBAA-74DE364EF1C7}" dt="2022-06-26T02:31:04.137" v="701" actId="207"/>
          <ac:spMkLst>
            <pc:docMk/>
            <pc:sldMk cId="2463117491" sldId="588"/>
            <ac:spMk id="3" creationId="{DDB11A3D-6222-417B-B8D9-AB891FD40BE0}"/>
          </ac:spMkLst>
        </pc:spChg>
      </pc:sldChg>
      <pc:sldChg chg="new">
        <pc:chgData name="Phan Thế Duy" userId="5e9b9ff8-8bfd-40c4-a934-0fae842c79b4" providerId="ADAL" clId="{C92BFBD1-7920-491D-BBAA-74DE364EF1C7}" dt="2022-06-26T02:31:10.681" v="702" actId="680"/>
        <pc:sldMkLst>
          <pc:docMk/>
          <pc:sldMk cId="2141348581" sldId="589"/>
        </pc:sldMkLst>
      </pc:sldChg>
      <pc:sldChg chg="new">
        <pc:chgData name="Phan Thế Duy" userId="5e9b9ff8-8bfd-40c4-a934-0fae842c79b4" providerId="ADAL" clId="{C92BFBD1-7920-491D-BBAA-74DE364EF1C7}" dt="2022-06-26T02:31:11.478" v="703" actId="680"/>
        <pc:sldMkLst>
          <pc:docMk/>
          <pc:sldMk cId="283727397" sldId="590"/>
        </pc:sldMkLst>
      </pc:sldChg>
      <pc:sldChg chg="modSp add mod">
        <pc:chgData name="Phan Thế Duy" userId="5e9b9ff8-8bfd-40c4-a934-0fae842c79b4" providerId="ADAL" clId="{C92BFBD1-7920-491D-BBAA-74DE364EF1C7}" dt="2022-06-26T02:31:24.659" v="706" actId="207"/>
        <pc:sldMkLst>
          <pc:docMk/>
          <pc:sldMk cId="1420797542" sldId="591"/>
        </pc:sldMkLst>
        <pc:spChg chg="mod">
          <ac:chgData name="Phan Thế Duy" userId="5e9b9ff8-8bfd-40c4-a934-0fae842c79b4" providerId="ADAL" clId="{C92BFBD1-7920-491D-BBAA-74DE364EF1C7}" dt="2022-06-26T02:31:24.659" v="706" actId="207"/>
          <ac:spMkLst>
            <pc:docMk/>
            <pc:sldMk cId="1420797542" sldId="591"/>
            <ac:spMk id="3" creationId="{DDB11A3D-6222-417B-B8D9-AB891FD40BE0}"/>
          </ac:spMkLst>
        </pc:spChg>
      </pc:sldChg>
      <pc:sldChg chg="new">
        <pc:chgData name="Phan Thế Duy" userId="5e9b9ff8-8bfd-40c4-a934-0fae842c79b4" providerId="ADAL" clId="{C92BFBD1-7920-491D-BBAA-74DE364EF1C7}" dt="2023-06-24T01:29:44.839" v="803" actId="680"/>
        <pc:sldMkLst>
          <pc:docMk/>
          <pc:sldMk cId="234714044" sldId="594"/>
        </pc:sldMkLst>
      </pc:sldChg>
      <pc:sldChg chg="new">
        <pc:chgData name="Phan Thế Duy" userId="5e9b9ff8-8bfd-40c4-a934-0fae842c79b4" providerId="ADAL" clId="{C92BFBD1-7920-491D-BBAA-74DE364EF1C7}" dt="2023-06-24T01:29:49.025" v="804" actId="680"/>
        <pc:sldMkLst>
          <pc:docMk/>
          <pc:sldMk cId="113904703" sldId="595"/>
        </pc:sldMkLst>
      </pc:sldChg>
      <pc:sldChg chg="new">
        <pc:chgData name="Phan Thế Duy" userId="5e9b9ff8-8bfd-40c4-a934-0fae842c79b4" providerId="ADAL" clId="{C92BFBD1-7920-491D-BBAA-74DE364EF1C7}" dt="2023-06-24T01:29:51.632" v="805" actId="680"/>
        <pc:sldMkLst>
          <pc:docMk/>
          <pc:sldMk cId="3148524169" sldId="596"/>
        </pc:sldMkLst>
      </pc:sldChg>
      <pc:sldMasterChg chg="modSldLayout">
        <pc:chgData name="Phan Thế Duy" userId="5e9b9ff8-8bfd-40c4-a934-0fae842c79b4" providerId="ADAL" clId="{C92BFBD1-7920-491D-BBAA-74DE364EF1C7}" dt="2023-06-24T01:29:00.880" v="802" actId="20577"/>
        <pc:sldMasterMkLst>
          <pc:docMk/>
          <pc:sldMasterMk cId="418201276" sldId="2147483660"/>
        </pc:sldMasterMkLst>
        <pc:sldLayoutChg chg="addSp modSp mod">
          <pc:chgData name="Phan Thế Duy" userId="5e9b9ff8-8bfd-40c4-a934-0fae842c79b4" providerId="ADAL" clId="{C92BFBD1-7920-491D-BBAA-74DE364EF1C7}" dt="2023-06-24T01:29:00.880" v="802" actId="20577"/>
          <pc:sldLayoutMkLst>
            <pc:docMk/>
            <pc:sldMasterMk cId="418201276" sldId="2147483660"/>
            <pc:sldLayoutMk cId="3713822822" sldId="2147483662"/>
          </pc:sldLayoutMkLst>
          <pc:spChg chg="mod">
            <ac:chgData name="Phan Thế Duy" userId="5e9b9ff8-8bfd-40c4-a934-0fae842c79b4" providerId="ADAL" clId="{C92BFBD1-7920-491D-BBAA-74DE364EF1C7}" dt="2023-06-24T01:29:00.880" v="802" actId="20577"/>
            <ac:spMkLst>
              <pc:docMk/>
              <pc:sldMasterMk cId="418201276" sldId="2147483660"/>
              <pc:sldLayoutMk cId="3713822822" sldId="2147483662"/>
              <ac:spMk id="9" creationId="{E9C428B9-BD3B-47CF-96EB-8E8024AAE980}"/>
            </ac:spMkLst>
          </pc:spChg>
          <pc:spChg chg="mod">
            <ac:chgData name="Phan Thế Duy" userId="5e9b9ff8-8bfd-40c4-a934-0fae842c79b4" providerId="ADAL" clId="{C92BFBD1-7920-491D-BBAA-74DE364EF1C7}" dt="2023-06-24T01:27:58.810" v="785" actId="14100"/>
            <ac:spMkLst>
              <pc:docMk/>
              <pc:sldMasterMk cId="418201276" sldId="2147483660"/>
              <pc:sldLayoutMk cId="3713822822" sldId="2147483662"/>
              <ac:spMk id="13" creationId="{16772B44-7759-405B-9C67-35948DD5766F}"/>
            </ac:spMkLst>
          </pc:spChg>
          <pc:picChg chg="add mod">
            <ac:chgData name="Phan Thế Duy" userId="5e9b9ff8-8bfd-40c4-a934-0fae842c79b4" providerId="ADAL" clId="{C92BFBD1-7920-491D-BBAA-74DE364EF1C7}" dt="2023-06-24T01:28:04.441" v="787" actId="1076"/>
            <ac:picMkLst>
              <pc:docMk/>
              <pc:sldMasterMk cId="418201276" sldId="2147483660"/>
              <pc:sldLayoutMk cId="3713822822" sldId="2147483662"/>
              <ac:picMk id="4" creationId="{0B17EB75-2C25-8D36-E7FA-24FB8C73EBAC}"/>
            </ac:picMkLst>
          </pc:picChg>
          <pc:picChg chg="mod">
            <ac:chgData name="Phan Thế Duy" userId="5e9b9ff8-8bfd-40c4-a934-0fae842c79b4" providerId="ADAL" clId="{C92BFBD1-7920-491D-BBAA-74DE364EF1C7}" dt="2022-06-26T02:07:06.444" v="291" actId="14826"/>
            <ac:picMkLst>
              <pc:docMk/>
              <pc:sldMasterMk cId="418201276" sldId="2147483660"/>
              <pc:sldLayoutMk cId="3713822822" sldId="2147483662"/>
              <ac:picMk id="10" creationId="{D47A60E3-3D29-46FE-AB63-A695505C87E9}"/>
            </ac:picMkLst>
          </pc:picChg>
        </pc:sldLayoutChg>
      </pc:sldMasterChg>
    </pc:docChg>
  </pc:docChgLst>
  <pc:docChgLst>
    <pc:chgData name="Phan Thế Duy" userId="5e9b9ff8-8bfd-40c4-a934-0fae842c79b4" providerId="ADAL" clId="{FBC1AA16-DC26-448B-8343-D0F3E02D0C1F}"/>
    <pc:docChg chg="undo custSel modSld">
      <pc:chgData name="Phan Thế Duy" userId="5e9b9ff8-8bfd-40c4-a934-0fae842c79b4" providerId="ADAL" clId="{FBC1AA16-DC26-448B-8343-D0F3E02D0C1F}" dt="2022-04-18T03:42:50.949" v="14" actId="20577"/>
      <pc:docMkLst>
        <pc:docMk/>
      </pc:docMkLst>
      <pc:sldChg chg="modSp mod">
        <pc:chgData name="Phan Thế Duy" userId="5e9b9ff8-8bfd-40c4-a934-0fae842c79b4" providerId="ADAL" clId="{FBC1AA16-DC26-448B-8343-D0F3E02D0C1F}" dt="2022-04-18T03:42:50.949" v="14" actId="20577"/>
        <pc:sldMkLst>
          <pc:docMk/>
          <pc:sldMk cId="0" sldId="456"/>
        </pc:sldMkLst>
        <pc:spChg chg="mod">
          <ac:chgData name="Phan Thế Duy" userId="5e9b9ff8-8bfd-40c4-a934-0fae842c79b4" providerId="ADAL" clId="{FBC1AA16-DC26-448B-8343-D0F3E02D0C1F}" dt="2022-04-18T03:42:50.949" v="14" actId="20577"/>
          <ac:spMkLst>
            <pc:docMk/>
            <pc:sldMk cId="0" sldId="456"/>
            <ac:spMk id="106" creationId="{00000000-0000-0000-0000-000000000000}"/>
          </ac:spMkLst>
        </pc:spChg>
      </pc:sldChg>
    </pc:docChg>
  </pc:docChgLst>
  <pc:docChgLst>
    <pc:chgData name="Phan Thế Duy" userId="S::duypt@hcmuit.edu.vn::5e9b9ff8-8bfd-40c4-a934-0fae842c79b4" providerId="AD" clId="Web-{DB0F3B4C-7330-CA61-754B-CB78DA6C0DFF}"/>
    <pc:docChg chg="addSld modSld">
      <pc:chgData name="Phan Thế Duy" userId="S::duypt@hcmuit.edu.vn::5e9b9ff8-8bfd-40c4-a934-0fae842c79b4" providerId="AD" clId="Web-{DB0F3B4C-7330-CA61-754B-CB78DA6C0DFF}" dt="2022-06-26T03:38:08.110" v="30"/>
      <pc:docMkLst>
        <pc:docMk/>
      </pc:docMkLst>
      <pc:sldChg chg="modSp">
        <pc:chgData name="Phan Thế Duy" userId="S::duypt@hcmuit.edu.vn::5e9b9ff8-8bfd-40c4-a934-0fae842c79b4" providerId="AD" clId="Web-{DB0F3B4C-7330-CA61-754B-CB78DA6C0DFF}" dt="2022-06-26T03:36:18.496" v="28" actId="20577"/>
        <pc:sldMkLst>
          <pc:docMk/>
          <pc:sldMk cId="0" sldId="456"/>
        </pc:sldMkLst>
        <pc:spChg chg="mod">
          <ac:chgData name="Phan Thế Duy" userId="S::duypt@hcmuit.edu.vn::5e9b9ff8-8bfd-40c4-a934-0fae842c79b4" providerId="AD" clId="Web-{DB0F3B4C-7330-CA61-754B-CB78DA6C0DFF}" dt="2022-06-26T03:36:18.496" v="28" actId="20577"/>
          <ac:spMkLst>
            <pc:docMk/>
            <pc:sldMk cId="0" sldId="456"/>
            <ac:spMk id="25" creationId="{75409049-75FB-4C59-970D-160988C53188}"/>
          </ac:spMkLst>
        </pc:spChg>
      </pc:sldChg>
      <pc:sldChg chg="new">
        <pc:chgData name="Phan Thế Duy" userId="S::duypt@hcmuit.edu.vn::5e9b9ff8-8bfd-40c4-a934-0fae842c79b4" providerId="AD" clId="Web-{DB0F3B4C-7330-CA61-754B-CB78DA6C0DFF}" dt="2022-06-26T03:38:04.344" v="29"/>
        <pc:sldMkLst>
          <pc:docMk/>
          <pc:sldMk cId="2098011018" sldId="592"/>
        </pc:sldMkLst>
      </pc:sldChg>
      <pc:sldChg chg="new">
        <pc:chgData name="Phan Thế Duy" userId="S::duypt@hcmuit.edu.vn::5e9b9ff8-8bfd-40c4-a934-0fae842c79b4" providerId="AD" clId="Web-{DB0F3B4C-7330-CA61-754B-CB78DA6C0DFF}" dt="2022-06-26T03:38:08.110" v="30"/>
        <pc:sldMkLst>
          <pc:docMk/>
          <pc:sldMk cId="2450257863" sldId="593"/>
        </pc:sldMkLst>
      </pc:sldChg>
    </pc:docChg>
  </pc:docChgLst>
  <pc:docChgLst>
    <pc:chgData name="Phan Thế Duy" userId="S::duypt@hcmuit.edu.vn::5e9b9ff8-8bfd-40c4-a934-0fae842c79b4" providerId="AD" clId="Web-{F05AA461-B8F9-95C2-F092-F9EEA7754F34}"/>
    <pc:docChg chg="modSld">
      <pc:chgData name="Phan Thế Duy" userId="S::duypt@hcmuit.edu.vn::5e9b9ff8-8bfd-40c4-a934-0fae842c79b4" providerId="AD" clId="Web-{F05AA461-B8F9-95C2-F092-F9EEA7754F34}" dt="2022-06-26T14:41:27.492" v="7" actId="20577"/>
      <pc:docMkLst>
        <pc:docMk/>
      </pc:docMkLst>
      <pc:sldChg chg="modSp">
        <pc:chgData name="Phan Thế Duy" userId="S::duypt@hcmuit.edu.vn::5e9b9ff8-8bfd-40c4-a934-0fae842c79b4" providerId="AD" clId="Web-{F05AA461-B8F9-95C2-F092-F9EEA7754F34}" dt="2022-06-26T14:41:27.492" v="7" actId="20577"/>
        <pc:sldMkLst>
          <pc:docMk/>
          <pc:sldMk cId="0" sldId="456"/>
        </pc:sldMkLst>
        <pc:spChg chg="mod">
          <ac:chgData name="Phan Thế Duy" userId="S::duypt@hcmuit.edu.vn::5e9b9ff8-8bfd-40c4-a934-0fae842c79b4" providerId="AD" clId="Web-{F05AA461-B8F9-95C2-F092-F9EEA7754F34}" dt="2022-06-26T14:41:27.492" v="7" actId="20577"/>
          <ac:spMkLst>
            <pc:docMk/>
            <pc:sldMk cId="0" sldId="456"/>
            <ac:spMk id="12" creationId="{D2935C59-C4EC-4552-9E8E-47D6A6E4851D}"/>
          </ac:spMkLst>
        </pc:spChg>
      </pc:sldChg>
    </pc:docChg>
  </pc:docChgLst>
  <pc:docChgLst>
    <pc:chgData name="Phan Thế Duy" userId="5e9b9ff8-8bfd-40c4-a934-0fae842c79b4" providerId="ADAL" clId="{D8DA7471-305D-484E-8170-082BF09B3811}"/>
    <pc:docChg chg="custSel addSld delSld modSld modMainMaster">
      <pc:chgData name="Phan Thế Duy" userId="5e9b9ff8-8bfd-40c4-a934-0fae842c79b4" providerId="ADAL" clId="{D8DA7471-305D-484E-8170-082BF09B3811}" dt="2022-04-18T04:00:05.102" v="318" actId="14100"/>
      <pc:docMkLst>
        <pc:docMk/>
      </pc:docMkLst>
      <pc:sldChg chg="del">
        <pc:chgData name="Phan Thế Duy" userId="5e9b9ff8-8bfd-40c4-a934-0fae842c79b4" providerId="ADAL" clId="{D8DA7471-305D-484E-8170-082BF09B3811}" dt="2022-04-18T03:45:23.256" v="105" actId="47"/>
        <pc:sldMkLst>
          <pc:docMk/>
          <pc:sldMk cId="4006464905" sldId="287"/>
        </pc:sldMkLst>
      </pc:sldChg>
      <pc:sldChg chg="del">
        <pc:chgData name="Phan Thế Duy" userId="5e9b9ff8-8bfd-40c4-a934-0fae842c79b4" providerId="ADAL" clId="{D8DA7471-305D-484E-8170-082BF09B3811}" dt="2022-04-18T03:45:23.256" v="105" actId="47"/>
        <pc:sldMkLst>
          <pc:docMk/>
          <pc:sldMk cId="2242001389" sldId="374"/>
        </pc:sldMkLst>
      </pc:sldChg>
      <pc:sldChg chg="del">
        <pc:chgData name="Phan Thế Duy" userId="5e9b9ff8-8bfd-40c4-a934-0fae842c79b4" providerId="ADAL" clId="{D8DA7471-305D-484E-8170-082BF09B3811}" dt="2022-04-18T03:45:23.256" v="105" actId="47"/>
        <pc:sldMkLst>
          <pc:docMk/>
          <pc:sldMk cId="2535520992" sldId="425"/>
        </pc:sldMkLst>
      </pc:sldChg>
      <pc:sldChg chg="del">
        <pc:chgData name="Phan Thế Duy" userId="5e9b9ff8-8bfd-40c4-a934-0fae842c79b4" providerId="ADAL" clId="{D8DA7471-305D-484E-8170-082BF09B3811}" dt="2022-04-18T03:45:23.256" v="105" actId="47"/>
        <pc:sldMkLst>
          <pc:docMk/>
          <pc:sldMk cId="1646569793" sldId="426"/>
        </pc:sldMkLst>
      </pc:sldChg>
      <pc:sldChg chg="addSp delSp modSp del mod">
        <pc:chgData name="Phan Thế Duy" userId="5e9b9ff8-8bfd-40c4-a934-0fae842c79b4" providerId="ADAL" clId="{D8DA7471-305D-484E-8170-082BF09B3811}" dt="2022-04-18T03:55:24.967" v="250" actId="47"/>
        <pc:sldMkLst>
          <pc:docMk/>
          <pc:sldMk cId="3072501809" sldId="427"/>
        </pc:sldMkLst>
        <pc:spChg chg="del mod">
          <ac:chgData name="Phan Thế Duy" userId="5e9b9ff8-8bfd-40c4-a934-0fae842c79b4" providerId="ADAL" clId="{D8DA7471-305D-484E-8170-082BF09B3811}" dt="2022-04-18T03:52:37.473" v="230" actId="478"/>
          <ac:spMkLst>
            <pc:docMk/>
            <pc:sldMk cId="3072501809" sldId="427"/>
            <ac:spMk id="2" creationId="{71DD5255-AE4D-4F8C-8442-E89ED7FB1400}"/>
          </ac:spMkLst>
        </pc:spChg>
        <pc:spChg chg="del mod">
          <ac:chgData name="Phan Thế Duy" userId="5e9b9ff8-8bfd-40c4-a934-0fae842c79b4" providerId="ADAL" clId="{D8DA7471-305D-484E-8170-082BF09B3811}" dt="2022-04-18T03:47:12.677" v="142" actId="478"/>
          <ac:spMkLst>
            <pc:docMk/>
            <pc:sldMk cId="3072501809" sldId="427"/>
            <ac:spMk id="3" creationId="{7494A592-F69E-49DD-A736-C2E81C922706}"/>
          </ac:spMkLst>
        </pc:spChg>
        <pc:spChg chg="add del mod">
          <ac:chgData name="Phan Thế Duy" userId="5e9b9ff8-8bfd-40c4-a934-0fae842c79b4" providerId="ADAL" clId="{D8DA7471-305D-484E-8170-082BF09B3811}" dt="2022-04-18T03:47:16.037" v="143" actId="478"/>
          <ac:spMkLst>
            <pc:docMk/>
            <pc:sldMk cId="3072501809" sldId="427"/>
            <ac:spMk id="6" creationId="{BF79B4B4-840D-42E3-A110-D166B7BE3AD0}"/>
          </ac:spMkLst>
        </pc:spChg>
        <pc:spChg chg="add del mod">
          <ac:chgData name="Phan Thế Duy" userId="5e9b9ff8-8bfd-40c4-a934-0fae842c79b4" providerId="ADAL" clId="{D8DA7471-305D-484E-8170-082BF09B3811}" dt="2022-04-18T03:54:11.877" v="234" actId="478"/>
          <ac:spMkLst>
            <pc:docMk/>
            <pc:sldMk cId="3072501809" sldId="427"/>
            <ac:spMk id="8" creationId="{D490064B-DEB3-4E08-A6D8-1B8CA277E6F4}"/>
          </ac:spMkLst>
        </pc:spChg>
        <pc:spChg chg="del mod">
          <ac:chgData name="Phan Thế Duy" userId="5e9b9ff8-8bfd-40c4-a934-0fae842c79b4" providerId="ADAL" clId="{D8DA7471-305D-484E-8170-082BF09B3811}" dt="2022-04-18T03:54:06.685" v="232" actId="478"/>
          <ac:spMkLst>
            <pc:docMk/>
            <pc:sldMk cId="3072501809" sldId="427"/>
            <ac:spMk id="10" creationId="{F6D31DDF-DF9C-4576-80EA-A654E4CD0E94}"/>
          </ac:spMkLst>
        </pc:spChg>
        <pc:spChg chg="del mod">
          <ac:chgData name="Phan Thế Duy" userId="5e9b9ff8-8bfd-40c4-a934-0fae842c79b4" providerId="ADAL" clId="{D8DA7471-305D-484E-8170-082BF09B3811}" dt="2022-04-18T03:51:19.386" v="222" actId="478"/>
          <ac:spMkLst>
            <pc:docMk/>
            <pc:sldMk cId="3072501809" sldId="427"/>
            <ac:spMk id="15" creationId="{BE32BE3A-A33B-4ED1-A5AC-AB51F56EB843}"/>
          </ac:spMkLst>
        </pc:spChg>
        <pc:picChg chg="del mod">
          <ac:chgData name="Phan Thế Duy" userId="5e9b9ff8-8bfd-40c4-a934-0fae842c79b4" providerId="ADAL" clId="{D8DA7471-305D-484E-8170-082BF09B3811}" dt="2022-04-18T03:54:08.964" v="233" actId="478"/>
          <ac:picMkLst>
            <pc:docMk/>
            <pc:sldMk cId="3072501809" sldId="427"/>
            <ac:picMk id="9" creationId="{6E142685-9F6D-45FF-9CB8-1B195AF98E74}"/>
          </ac:picMkLst>
        </pc:picChg>
        <pc:picChg chg="mod">
          <ac:chgData name="Phan Thế Duy" userId="5e9b9ff8-8bfd-40c4-a934-0fae842c79b4" providerId="ADAL" clId="{D8DA7471-305D-484E-8170-082BF09B3811}" dt="2022-04-18T03:55:04.769" v="245" actId="14100"/>
          <ac:picMkLst>
            <pc:docMk/>
            <pc:sldMk cId="3072501809" sldId="427"/>
            <ac:picMk id="11" creationId="{CD4C9177-FCF7-4293-9761-B2A3B1D7FADB}"/>
          </ac:picMkLst>
        </pc:picChg>
        <pc:picChg chg="add del mod">
          <ac:chgData name="Phan Thế Duy" userId="5e9b9ff8-8bfd-40c4-a934-0fae842c79b4" providerId="ADAL" clId="{D8DA7471-305D-484E-8170-082BF09B3811}" dt="2022-04-18T03:55:19.138" v="249" actId="478"/>
          <ac:picMkLst>
            <pc:docMk/>
            <pc:sldMk cId="3072501809" sldId="427"/>
            <ac:picMk id="12" creationId="{2B37083F-1EFE-467E-A7EE-6246358BC86D}"/>
          </ac:picMkLst>
        </pc:picChg>
      </pc:sldChg>
      <pc:sldChg chg="modSp mod">
        <pc:chgData name="Phan Thế Duy" userId="5e9b9ff8-8bfd-40c4-a934-0fae842c79b4" providerId="ADAL" clId="{D8DA7471-305D-484E-8170-082BF09B3811}" dt="2022-04-18T03:52:27.705" v="229" actId="1076"/>
        <pc:sldMkLst>
          <pc:docMk/>
          <pc:sldMk cId="0" sldId="456"/>
        </pc:sldMkLst>
        <pc:spChg chg="mod">
          <ac:chgData name="Phan Thế Duy" userId="5e9b9ff8-8bfd-40c4-a934-0fae842c79b4" providerId="ADAL" clId="{D8DA7471-305D-484E-8170-082BF09B3811}" dt="2022-04-18T03:43:54.201" v="15" actId="20577"/>
          <ac:spMkLst>
            <pc:docMk/>
            <pc:sldMk cId="0" sldId="456"/>
            <ac:spMk id="25" creationId="{75409049-75FB-4C59-970D-160988C53188}"/>
          </ac:spMkLst>
        </pc:spChg>
        <pc:spChg chg="mod">
          <ac:chgData name="Phan Thế Duy" userId="5e9b9ff8-8bfd-40c4-a934-0fae842c79b4" providerId="ADAL" clId="{D8DA7471-305D-484E-8170-082BF09B3811}" dt="2022-04-18T03:44:18.495" v="50" actId="5793"/>
          <ac:spMkLst>
            <pc:docMk/>
            <pc:sldMk cId="0" sldId="456"/>
            <ac:spMk id="106" creationId="{00000000-0000-0000-0000-000000000000}"/>
          </ac:spMkLst>
        </pc:spChg>
        <pc:spChg chg="mod">
          <ac:chgData name="Phan Thế Duy" userId="5e9b9ff8-8bfd-40c4-a934-0fae842c79b4" providerId="ADAL" clId="{D8DA7471-305D-484E-8170-082BF09B3811}" dt="2022-04-18T03:44:04.713" v="34" actId="20577"/>
          <ac:spMkLst>
            <pc:docMk/>
            <pc:sldMk cId="0" sldId="456"/>
            <ac:spMk id="107" creationId="{00000000-0000-0000-0000-000000000000}"/>
          </ac:spMkLst>
        </pc:spChg>
        <pc:picChg chg="mod">
          <ac:chgData name="Phan Thế Duy" userId="5e9b9ff8-8bfd-40c4-a934-0fae842c79b4" providerId="ADAL" clId="{D8DA7471-305D-484E-8170-082BF09B3811}" dt="2022-04-18T03:52:27.705" v="229" actId="1076"/>
          <ac:picMkLst>
            <pc:docMk/>
            <pc:sldMk cId="0" sldId="456"/>
            <ac:picMk id="15" creationId="{70514A20-AAE6-4C0B-BD55-D79A9292B1C2}"/>
          </ac:picMkLst>
        </pc:picChg>
      </pc:sldChg>
      <pc:sldChg chg="del">
        <pc:chgData name="Phan Thế Duy" userId="5e9b9ff8-8bfd-40c4-a934-0fae842c79b4" providerId="ADAL" clId="{D8DA7471-305D-484E-8170-082BF09B3811}" dt="2022-04-18T03:45:23.256" v="105" actId="47"/>
        <pc:sldMkLst>
          <pc:docMk/>
          <pc:sldMk cId="3630832530" sldId="459"/>
        </pc:sldMkLst>
      </pc:sldChg>
      <pc:sldChg chg="del">
        <pc:chgData name="Phan Thế Duy" userId="5e9b9ff8-8bfd-40c4-a934-0fae842c79b4" providerId="ADAL" clId="{D8DA7471-305D-484E-8170-082BF09B3811}" dt="2022-04-18T03:45:23.256" v="105" actId="47"/>
        <pc:sldMkLst>
          <pc:docMk/>
          <pc:sldMk cId="3534883612" sldId="460"/>
        </pc:sldMkLst>
      </pc:sldChg>
      <pc:sldChg chg="del">
        <pc:chgData name="Phan Thế Duy" userId="5e9b9ff8-8bfd-40c4-a934-0fae842c79b4" providerId="ADAL" clId="{D8DA7471-305D-484E-8170-082BF09B3811}" dt="2022-04-18T03:45:23.256" v="105" actId="47"/>
        <pc:sldMkLst>
          <pc:docMk/>
          <pc:sldMk cId="2650492734" sldId="461"/>
        </pc:sldMkLst>
      </pc:sldChg>
      <pc:sldChg chg="del">
        <pc:chgData name="Phan Thế Duy" userId="5e9b9ff8-8bfd-40c4-a934-0fae842c79b4" providerId="ADAL" clId="{D8DA7471-305D-484E-8170-082BF09B3811}" dt="2022-04-18T03:45:23.256" v="105" actId="47"/>
        <pc:sldMkLst>
          <pc:docMk/>
          <pc:sldMk cId="2510193775" sldId="462"/>
        </pc:sldMkLst>
      </pc:sldChg>
      <pc:sldChg chg="del">
        <pc:chgData name="Phan Thế Duy" userId="5e9b9ff8-8bfd-40c4-a934-0fae842c79b4" providerId="ADAL" clId="{D8DA7471-305D-484E-8170-082BF09B3811}" dt="2022-04-18T03:45:23.256" v="105" actId="47"/>
        <pc:sldMkLst>
          <pc:docMk/>
          <pc:sldMk cId="1286169305" sldId="557"/>
        </pc:sldMkLst>
      </pc:sldChg>
      <pc:sldChg chg="del">
        <pc:chgData name="Phan Thế Duy" userId="5e9b9ff8-8bfd-40c4-a934-0fae842c79b4" providerId="ADAL" clId="{D8DA7471-305D-484E-8170-082BF09B3811}" dt="2022-04-18T03:45:23.256" v="105" actId="47"/>
        <pc:sldMkLst>
          <pc:docMk/>
          <pc:sldMk cId="1051116278" sldId="558"/>
        </pc:sldMkLst>
      </pc:sldChg>
      <pc:sldChg chg="del">
        <pc:chgData name="Phan Thế Duy" userId="5e9b9ff8-8bfd-40c4-a934-0fae842c79b4" providerId="ADAL" clId="{D8DA7471-305D-484E-8170-082BF09B3811}" dt="2022-04-18T03:45:23.256" v="105" actId="47"/>
        <pc:sldMkLst>
          <pc:docMk/>
          <pc:sldMk cId="4256087880" sldId="559"/>
        </pc:sldMkLst>
      </pc:sldChg>
      <pc:sldChg chg="del">
        <pc:chgData name="Phan Thế Duy" userId="5e9b9ff8-8bfd-40c4-a934-0fae842c79b4" providerId="ADAL" clId="{D8DA7471-305D-484E-8170-082BF09B3811}" dt="2022-04-18T03:45:23.256" v="105" actId="47"/>
        <pc:sldMkLst>
          <pc:docMk/>
          <pc:sldMk cId="2658995035" sldId="560"/>
        </pc:sldMkLst>
      </pc:sldChg>
      <pc:sldChg chg="del">
        <pc:chgData name="Phan Thế Duy" userId="5e9b9ff8-8bfd-40c4-a934-0fae842c79b4" providerId="ADAL" clId="{D8DA7471-305D-484E-8170-082BF09B3811}" dt="2022-04-18T03:45:23.256" v="105" actId="47"/>
        <pc:sldMkLst>
          <pc:docMk/>
          <pc:sldMk cId="2697680528" sldId="561"/>
        </pc:sldMkLst>
      </pc:sldChg>
      <pc:sldChg chg="del">
        <pc:chgData name="Phan Thế Duy" userId="5e9b9ff8-8bfd-40c4-a934-0fae842c79b4" providerId="ADAL" clId="{D8DA7471-305D-484E-8170-082BF09B3811}" dt="2022-04-18T03:45:23.256" v="105" actId="47"/>
        <pc:sldMkLst>
          <pc:docMk/>
          <pc:sldMk cId="1560376205" sldId="563"/>
        </pc:sldMkLst>
      </pc:sldChg>
      <pc:sldChg chg="del">
        <pc:chgData name="Phan Thế Duy" userId="5e9b9ff8-8bfd-40c4-a934-0fae842c79b4" providerId="ADAL" clId="{D8DA7471-305D-484E-8170-082BF09B3811}" dt="2022-04-18T03:45:23.256" v="105" actId="47"/>
        <pc:sldMkLst>
          <pc:docMk/>
          <pc:sldMk cId="867377740" sldId="564"/>
        </pc:sldMkLst>
      </pc:sldChg>
      <pc:sldChg chg="del">
        <pc:chgData name="Phan Thế Duy" userId="5e9b9ff8-8bfd-40c4-a934-0fae842c79b4" providerId="ADAL" clId="{D8DA7471-305D-484E-8170-082BF09B3811}" dt="2022-04-18T03:45:23.256" v="105" actId="47"/>
        <pc:sldMkLst>
          <pc:docMk/>
          <pc:sldMk cId="1535766556" sldId="566"/>
        </pc:sldMkLst>
      </pc:sldChg>
      <pc:sldChg chg="del">
        <pc:chgData name="Phan Thế Duy" userId="5e9b9ff8-8bfd-40c4-a934-0fae842c79b4" providerId="ADAL" clId="{D8DA7471-305D-484E-8170-082BF09B3811}" dt="2022-04-18T03:45:23.256" v="105" actId="47"/>
        <pc:sldMkLst>
          <pc:docMk/>
          <pc:sldMk cId="4225883691" sldId="567"/>
        </pc:sldMkLst>
      </pc:sldChg>
      <pc:sldChg chg="del">
        <pc:chgData name="Phan Thế Duy" userId="5e9b9ff8-8bfd-40c4-a934-0fae842c79b4" providerId="ADAL" clId="{D8DA7471-305D-484E-8170-082BF09B3811}" dt="2022-04-18T03:45:23.256" v="105" actId="47"/>
        <pc:sldMkLst>
          <pc:docMk/>
          <pc:sldMk cId="2713268455" sldId="568"/>
        </pc:sldMkLst>
      </pc:sldChg>
      <pc:sldChg chg="del">
        <pc:chgData name="Phan Thế Duy" userId="5e9b9ff8-8bfd-40c4-a934-0fae842c79b4" providerId="ADAL" clId="{D8DA7471-305D-484E-8170-082BF09B3811}" dt="2022-04-18T03:45:23.256" v="105" actId="47"/>
        <pc:sldMkLst>
          <pc:docMk/>
          <pc:sldMk cId="3514042238" sldId="569"/>
        </pc:sldMkLst>
      </pc:sldChg>
      <pc:sldChg chg="del">
        <pc:chgData name="Phan Thế Duy" userId="5e9b9ff8-8bfd-40c4-a934-0fae842c79b4" providerId="ADAL" clId="{D8DA7471-305D-484E-8170-082BF09B3811}" dt="2022-04-18T03:45:23.256" v="105" actId="47"/>
        <pc:sldMkLst>
          <pc:docMk/>
          <pc:sldMk cId="2002144076" sldId="570"/>
        </pc:sldMkLst>
      </pc:sldChg>
      <pc:sldChg chg="del">
        <pc:chgData name="Phan Thế Duy" userId="5e9b9ff8-8bfd-40c4-a934-0fae842c79b4" providerId="ADAL" clId="{D8DA7471-305D-484E-8170-082BF09B3811}" dt="2022-04-18T03:45:23.256" v="105" actId="47"/>
        <pc:sldMkLst>
          <pc:docMk/>
          <pc:sldMk cId="2446462716" sldId="572"/>
        </pc:sldMkLst>
      </pc:sldChg>
      <pc:sldChg chg="del">
        <pc:chgData name="Phan Thế Duy" userId="5e9b9ff8-8bfd-40c4-a934-0fae842c79b4" providerId="ADAL" clId="{D8DA7471-305D-484E-8170-082BF09B3811}" dt="2022-04-18T03:45:23.256" v="105" actId="47"/>
        <pc:sldMkLst>
          <pc:docMk/>
          <pc:sldMk cId="480482491" sldId="573"/>
        </pc:sldMkLst>
      </pc:sldChg>
      <pc:sldChg chg="del">
        <pc:chgData name="Phan Thế Duy" userId="5e9b9ff8-8bfd-40c4-a934-0fae842c79b4" providerId="ADAL" clId="{D8DA7471-305D-484E-8170-082BF09B3811}" dt="2022-04-18T03:45:23.256" v="105" actId="47"/>
        <pc:sldMkLst>
          <pc:docMk/>
          <pc:sldMk cId="4229415118" sldId="574"/>
        </pc:sldMkLst>
      </pc:sldChg>
      <pc:sldChg chg="del">
        <pc:chgData name="Phan Thế Duy" userId="5e9b9ff8-8bfd-40c4-a934-0fae842c79b4" providerId="ADAL" clId="{D8DA7471-305D-484E-8170-082BF09B3811}" dt="2022-04-18T03:45:23.256" v="105" actId="47"/>
        <pc:sldMkLst>
          <pc:docMk/>
          <pc:sldMk cId="2781326653" sldId="575"/>
        </pc:sldMkLst>
      </pc:sldChg>
      <pc:sldChg chg="del">
        <pc:chgData name="Phan Thế Duy" userId="5e9b9ff8-8bfd-40c4-a934-0fae842c79b4" providerId="ADAL" clId="{D8DA7471-305D-484E-8170-082BF09B3811}" dt="2022-04-18T03:45:23.256" v="105" actId="47"/>
        <pc:sldMkLst>
          <pc:docMk/>
          <pc:sldMk cId="2937297881" sldId="576"/>
        </pc:sldMkLst>
      </pc:sldChg>
      <pc:sldChg chg="del">
        <pc:chgData name="Phan Thế Duy" userId="5e9b9ff8-8bfd-40c4-a934-0fae842c79b4" providerId="ADAL" clId="{D8DA7471-305D-484E-8170-082BF09B3811}" dt="2022-04-18T03:45:23.256" v="105" actId="47"/>
        <pc:sldMkLst>
          <pc:docMk/>
          <pc:sldMk cId="4109844053" sldId="578"/>
        </pc:sldMkLst>
      </pc:sldChg>
      <pc:sldChg chg="modSp del mod">
        <pc:chgData name="Phan Thế Duy" userId="5e9b9ff8-8bfd-40c4-a934-0fae842c79b4" providerId="ADAL" clId="{D8DA7471-305D-484E-8170-082BF09B3811}" dt="2022-04-18T03:49:16.437" v="214" actId="47"/>
        <pc:sldMkLst>
          <pc:docMk/>
          <pc:sldMk cId="3071763863" sldId="581"/>
        </pc:sldMkLst>
        <pc:spChg chg="mod">
          <ac:chgData name="Phan Thế Duy" userId="5e9b9ff8-8bfd-40c4-a934-0fae842c79b4" providerId="ADAL" clId="{D8DA7471-305D-484E-8170-082BF09B3811}" dt="2022-04-18T03:45:04.010" v="104" actId="5793"/>
          <ac:spMkLst>
            <pc:docMk/>
            <pc:sldMk cId="3071763863" sldId="581"/>
            <ac:spMk id="3" creationId="{88F6C4BC-A0F5-4BC4-AB89-26C54DB39DCB}"/>
          </ac:spMkLst>
        </pc:spChg>
      </pc:sldChg>
      <pc:sldChg chg="modSp new mod">
        <pc:chgData name="Phan Thế Duy" userId="5e9b9ff8-8bfd-40c4-a934-0fae842c79b4" providerId="ADAL" clId="{D8DA7471-305D-484E-8170-082BF09B3811}" dt="2022-04-18T03:49:12.641" v="213" actId="20577"/>
        <pc:sldMkLst>
          <pc:docMk/>
          <pc:sldMk cId="137527922" sldId="582"/>
        </pc:sldMkLst>
        <pc:spChg chg="mod">
          <ac:chgData name="Phan Thế Duy" userId="5e9b9ff8-8bfd-40c4-a934-0fae842c79b4" providerId="ADAL" clId="{D8DA7471-305D-484E-8170-082BF09B3811}" dt="2022-04-18T03:49:12.641" v="213" actId="20577"/>
          <ac:spMkLst>
            <pc:docMk/>
            <pc:sldMk cId="137527922" sldId="582"/>
            <ac:spMk id="2" creationId="{B76FF0C8-6542-4400-B404-1788A5C9E3D1}"/>
          </ac:spMkLst>
        </pc:spChg>
        <pc:spChg chg="mod">
          <ac:chgData name="Phan Thế Duy" userId="5e9b9ff8-8bfd-40c4-a934-0fae842c79b4" providerId="ADAL" clId="{D8DA7471-305D-484E-8170-082BF09B3811}" dt="2022-04-18T03:49:03.172" v="185"/>
          <ac:spMkLst>
            <pc:docMk/>
            <pc:sldMk cId="137527922" sldId="582"/>
            <ac:spMk id="3" creationId="{DDB11A3D-6222-417B-B8D9-AB891FD40BE0}"/>
          </ac:spMkLst>
        </pc:spChg>
      </pc:sldChg>
      <pc:sldChg chg="del">
        <pc:chgData name="Phan Thế Duy" userId="5e9b9ff8-8bfd-40c4-a934-0fae842c79b4" providerId="ADAL" clId="{D8DA7471-305D-484E-8170-082BF09B3811}" dt="2022-04-18T03:45:23.256" v="105" actId="47"/>
        <pc:sldMkLst>
          <pc:docMk/>
          <pc:sldMk cId="2762217538" sldId="582"/>
        </pc:sldMkLst>
      </pc:sldChg>
      <pc:sldChg chg="new">
        <pc:chgData name="Phan Thế Duy" userId="5e9b9ff8-8bfd-40c4-a934-0fae842c79b4" providerId="ADAL" clId="{D8DA7471-305D-484E-8170-082BF09B3811}" dt="2022-04-18T03:45:27.148" v="107" actId="680"/>
        <pc:sldMkLst>
          <pc:docMk/>
          <pc:sldMk cId="909676174" sldId="583"/>
        </pc:sldMkLst>
      </pc:sldChg>
      <pc:sldChg chg="del">
        <pc:chgData name="Phan Thế Duy" userId="5e9b9ff8-8bfd-40c4-a934-0fae842c79b4" providerId="ADAL" clId="{D8DA7471-305D-484E-8170-082BF09B3811}" dt="2022-04-18T03:45:23.256" v="105" actId="47"/>
        <pc:sldMkLst>
          <pc:docMk/>
          <pc:sldMk cId="2948668712" sldId="583"/>
        </pc:sldMkLst>
      </pc:sldChg>
      <pc:sldChg chg="new">
        <pc:chgData name="Phan Thế Duy" userId="5e9b9ff8-8bfd-40c4-a934-0fae842c79b4" providerId="ADAL" clId="{D8DA7471-305D-484E-8170-082BF09B3811}" dt="2022-04-18T03:49:19.437" v="215" actId="680"/>
        <pc:sldMkLst>
          <pc:docMk/>
          <pc:sldMk cId="133151203" sldId="584"/>
        </pc:sldMkLst>
      </pc:sldChg>
      <pc:sldChg chg="del">
        <pc:chgData name="Phan Thế Duy" userId="5e9b9ff8-8bfd-40c4-a934-0fae842c79b4" providerId="ADAL" clId="{D8DA7471-305D-484E-8170-082BF09B3811}" dt="2022-04-18T03:45:23.256" v="105" actId="47"/>
        <pc:sldMkLst>
          <pc:docMk/>
          <pc:sldMk cId="1022075825" sldId="585"/>
        </pc:sldMkLst>
      </pc:sldChg>
      <pc:sldChg chg="new">
        <pc:chgData name="Phan Thế Duy" userId="5e9b9ff8-8bfd-40c4-a934-0fae842c79b4" providerId="ADAL" clId="{D8DA7471-305D-484E-8170-082BF09B3811}" dt="2022-04-18T03:49:20.068" v="216" actId="680"/>
        <pc:sldMkLst>
          <pc:docMk/>
          <pc:sldMk cId="3502397161" sldId="585"/>
        </pc:sldMkLst>
      </pc:sldChg>
      <pc:sldChg chg="del">
        <pc:chgData name="Phan Thế Duy" userId="5e9b9ff8-8bfd-40c4-a934-0fae842c79b4" providerId="ADAL" clId="{D8DA7471-305D-484E-8170-082BF09B3811}" dt="2022-04-18T03:43:38.349" v="0" actId="47"/>
        <pc:sldMkLst>
          <pc:docMk/>
          <pc:sldMk cId="2336617193" sldId="586"/>
        </pc:sldMkLst>
      </pc:sldChg>
      <pc:sldChg chg="addSp delSp modSp add mod">
        <pc:chgData name="Phan Thế Duy" userId="5e9b9ff8-8bfd-40c4-a934-0fae842c79b4" providerId="ADAL" clId="{D8DA7471-305D-484E-8170-082BF09B3811}" dt="2022-04-18T03:58:27.653" v="291" actId="14100"/>
        <pc:sldMkLst>
          <pc:docMk/>
          <pc:sldMk cId="2845033605" sldId="586"/>
        </pc:sldMkLst>
        <pc:spChg chg="mod">
          <ac:chgData name="Phan Thế Duy" userId="5e9b9ff8-8bfd-40c4-a934-0fae842c79b4" providerId="ADAL" clId="{D8DA7471-305D-484E-8170-082BF09B3811}" dt="2022-04-18T03:57:31.882" v="283" actId="14100"/>
          <ac:spMkLst>
            <pc:docMk/>
            <pc:sldMk cId="2845033605" sldId="586"/>
            <ac:spMk id="2" creationId="{71DD5255-AE4D-4F8C-8442-E89ED7FB1400}"/>
          </ac:spMkLst>
        </pc:spChg>
        <pc:spChg chg="mod">
          <ac:chgData name="Phan Thế Duy" userId="5e9b9ff8-8bfd-40c4-a934-0fae842c79b4" providerId="ADAL" clId="{D8DA7471-305D-484E-8170-082BF09B3811}" dt="2022-04-18T03:56:51.580" v="264" actId="20577"/>
          <ac:spMkLst>
            <pc:docMk/>
            <pc:sldMk cId="2845033605" sldId="586"/>
            <ac:spMk id="10" creationId="{F6D31DDF-DF9C-4576-80EA-A654E4CD0E94}"/>
          </ac:spMkLst>
        </pc:spChg>
        <pc:picChg chg="add mod">
          <ac:chgData name="Phan Thế Duy" userId="5e9b9ff8-8bfd-40c4-a934-0fae842c79b4" providerId="ADAL" clId="{D8DA7471-305D-484E-8170-082BF09B3811}" dt="2022-04-18T03:56:43.106" v="262"/>
          <ac:picMkLst>
            <pc:docMk/>
            <pc:sldMk cId="2845033605" sldId="586"/>
            <ac:picMk id="8" creationId="{662E8E6C-6F5F-4E63-8FF6-F96A95ADD0CA}"/>
          </ac:picMkLst>
        </pc:picChg>
        <pc:picChg chg="mod">
          <ac:chgData name="Phan Thế Duy" userId="5e9b9ff8-8bfd-40c4-a934-0fae842c79b4" providerId="ADAL" clId="{D8DA7471-305D-484E-8170-082BF09B3811}" dt="2022-04-18T03:56:27.725" v="260" actId="1076"/>
          <ac:picMkLst>
            <pc:docMk/>
            <pc:sldMk cId="2845033605" sldId="586"/>
            <ac:picMk id="9" creationId="{6E142685-9F6D-45FF-9CB8-1B195AF98E74}"/>
          </ac:picMkLst>
        </pc:picChg>
        <pc:picChg chg="mod">
          <ac:chgData name="Phan Thế Duy" userId="5e9b9ff8-8bfd-40c4-a934-0fae842c79b4" providerId="ADAL" clId="{D8DA7471-305D-484E-8170-082BF09B3811}" dt="2022-04-18T03:58:27.653" v="291" actId="14100"/>
          <ac:picMkLst>
            <pc:docMk/>
            <pc:sldMk cId="2845033605" sldId="586"/>
            <ac:picMk id="11" creationId="{CD4C9177-FCF7-4293-9761-B2A3B1D7FADB}"/>
          </ac:picMkLst>
        </pc:picChg>
        <pc:picChg chg="add del">
          <ac:chgData name="Phan Thế Duy" userId="5e9b9ff8-8bfd-40c4-a934-0fae842c79b4" providerId="ADAL" clId="{D8DA7471-305D-484E-8170-082BF09B3811}" dt="2022-04-18T03:55:59.469" v="254" actId="478"/>
          <ac:picMkLst>
            <pc:docMk/>
            <pc:sldMk cId="2845033605" sldId="586"/>
            <ac:picMk id="12" creationId="{2B37083F-1EFE-467E-A7EE-6246358BC86D}"/>
          </ac:picMkLst>
        </pc:picChg>
      </pc:sldChg>
      <pc:sldChg chg="addSp delSp modSp add mod">
        <pc:chgData name="Phan Thế Duy" userId="5e9b9ff8-8bfd-40c4-a934-0fae842c79b4" providerId="ADAL" clId="{D8DA7471-305D-484E-8170-082BF09B3811}" dt="2022-04-18T04:00:05.102" v="318" actId="14100"/>
        <pc:sldMkLst>
          <pc:docMk/>
          <pc:sldMk cId="1689994692" sldId="587"/>
        </pc:sldMkLst>
        <pc:spChg chg="mod">
          <ac:chgData name="Phan Thế Duy" userId="5e9b9ff8-8bfd-40c4-a934-0fae842c79b4" providerId="ADAL" clId="{D8DA7471-305D-484E-8170-082BF09B3811}" dt="2022-04-18T03:59:42.636" v="310" actId="20577"/>
          <ac:spMkLst>
            <pc:docMk/>
            <pc:sldMk cId="1689994692" sldId="587"/>
            <ac:spMk id="10" creationId="{F6D31DDF-DF9C-4576-80EA-A654E4CD0E94}"/>
          </ac:spMkLst>
        </pc:spChg>
        <pc:picChg chg="add mod">
          <ac:chgData name="Phan Thế Duy" userId="5e9b9ff8-8bfd-40c4-a934-0fae842c79b4" providerId="ADAL" clId="{D8DA7471-305D-484E-8170-082BF09B3811}" dt="2022-04-18T04:00:05.102" v="318" actId="14100"/>
          <ac:picMkLst>
            <pc:docMk/>
            <pc:sldMk cId="1689994692" sldId="587"/>
            <ac:picMk id="8" creationId="{EE84E1ED-388C-423A-AC19-F78056C9AC89}"/>
          </ac:picMkLst>
        </pc:picChg>
        <pc:picChg chg="mod">
          <ac:chgData name="Phan Thế Duy" userId="5e9b9ff8-8bfd-40c4-a934-0fae842c79b4" providerId="ADAL" clId="{D8DA7471-305D-484E-8170-082BF09B3811}" dt="2022-04-18T04:00:01.583" v="316" actId="1076"/>
          <ac:picMkLst>
            <pc:docMk/>
            <pc:sldMk cId="1689994692" sldId="587"/>
            <ac:picMk id="9" creationId="{6E142685-9F6D-45FF-9CB8-1B195AF98E74}"/>
          </ac:picMkLst>
        </pc:picChg>
        <pc:picChg chg="del">
          <ac:chgData name="Phan Thế Duy" userId="5e9b9ff8-8bfd-40c4-a934-0fae842c79b4" providerId="ADAL" clId="{D8DA7471-305D-484E-8170-082BF09B3811}" dt="2022-04-18T03:58:42.848" v="292" actId="478"/>
          <ac:picMkLst>
            <pc:docMk/>
            <pc:sldMk cId="1689994692" sldId="587"/>
            <ac:picMk id="11" creationId="{CD4C9177-FCF7-4293-9761-B2A3B1D7FADB}"/>
          </ac:picMkLst>
        </pc:picChg>
        <pc:picChg chg="mod">
          <ac:chgData name="Phan Thế Duy" userId="5e9b9ff8-8bfd-40c4-a934-0fae842c79b4" providerId="ADAL" clId="{D8DA7471-305D-484E-8170-082BF09B3811}" dt="2022-04-18T03:58:55.195" v="296" actId="1076"/>
          <ac:picMkLst>
            <pc:docMk/>
            <pc:sldMk cId="1689994692" sldId="587"/>
            <ac:picMk id="12" creationId="{2B37083F-1EFE-467E-A7EE-6246358BC86D}"/>
          </ac:picMkLst>
        </pc:picChg>
      </pc:sldChg>
      <pc:sldChg chg="del">
        <pc:chgData name="Phan Thế Duy" userId="5e9b9ff8-8bfd-40c4-a934-0fae842c79b4" providerId="ADAL" clId="{D8DA7471-305D-484E-8170-082BF09B3811}" dt="2022-04-18T03:45:23.256" v="105" actId="47"/>
        <pc:sldMkLst>
          <pc:docMk/>
          <pc:sldMk cId="2376341928" sldId="587"/>
        </pc:sldMkLst>
      </pc:sldChg>
      <pc:sldChg chg="del">
        <pc:chgData name="Phan Thế Duy" userId="5e9b9ff8-8bfd-40c4-a934-0fae842c79b4" providerId="ADAL" clId="{D8DA7471-305D-484E-8170-082BF09B3811}" dt="2022-04-18T03:45:23.256" v="105" actId="47"/>
        <pc:sldMkLst>
          <pc:docMk/>
          <pc:sldMk cId="1848520036" sldId="588"/>
        </pc:sldMkLst>
      </pc:sldChg>
      <pc:sldChg chg="del">
        <pc:chgData name="Phan Thế Duy" userId="5e9b9ff8-8bfd-40c4-a934-0fae842c79b4" providerId="ADAL" clId="{D8DA7471-305D-484E-8170-082BF09B3811}" dt="2022-04-18T03:45:23.256" v="105" actId="47"/>
        <pc:sldMkLst>
          <pc:docMk/>
          <pc:sldMk cId="79022323" sldId="589"/>
        </pc:sldMkLst>
      </pc:sldChg>
      <pc:sldChg chg="del">
        <pc:chgData name="Phan Thế Duy" userId="5e9b9ff8-8bfd-40c4-a934-0fae842c79b4" providerId="ADAL" clId="{D8DA7471-305D-484E-8170-082BF09B3811}" dt="2022-04-18T03:45:23.256" v="105" actId="47"/>
        <pc:sldMkLst>
          <pc:docMk/>
          <pc:sldMk cId="2647003426" sldId="590"/>
        </pc:sldMkLst>
      </pc:sldChg>
      <pc:sldChg chg="del">
        <pc:chgData name="Phan Thế Duy" userId="5e9b9ff8-8bfd-40c4-a934-0fae842c79b4" providerId="ADAL" clId="{D8DA7471-305D-484E-8170-082BF09B3811}" dt="2022-04-18T03:45:23.256" v="105" actId="47"/>
        <pc:sldMkLst>
          <pc:docMk/>
          <pc:sldMk cId="2183640257" sldId="592"/>
        </pc:sldMkLst>
      </pc:sldChg>
      <pc:sldChg chg="del">
        <pc:chgData name="Phan Thế Duy" userId="5e9b9ff8-8bfd-40c4-a934-0fae842c79b4" providerId="ADAL" clId="{D8DA7471-305D-484E-8170-082BF09B3811}" dt="2022-04-18T03:45:23.256" v="105" actId="47"/>
        <pc:sldMkLst>
          <pc:docMk/>
          <pc:sldMk cId="2143731789" sldId="594"/>
        </pc:sldMkLst>
      </pc:sldChg>
      <pc:sldChg chg="del">
        <pc:chgData name="Phan Thế Duy" userId="5e9b9ff8-8bfd-40c4-a934-0fae842c79b4" providerId="ADAL" clId="{D8DA7471-305D-484E-8170-082BF09B3811}" dt="2022-04-18T03:45:23.256" v="105" actId="47"/>
        <pc:sldMkLst>
          <pc:docMk/>
          <pc:sldMk cId="577926712" sldId="595"/>
        </pc:sldMkLst>
      </pc:sldChg>
      <pc:sldChg chg="del">
        <pc:chgData name="Phan Thế Duy" userId="5e9b9ff8-8bfd-40c4-a934-0fae842c79b4" providerId="ADAL" clId="{D8DA7471-305D-484E-8170-082BF09B3811}" dt="2022-04-18T03:45:23.256" v="105" actId="47"/>
        <pc:sldMkLst>
          <pc:docMk/>
          <pc:sldMk cId="3716188803" sldId="596"/>
        </pc:sldMkLst>
      </pc:sldChg>
      <pc:sldChg chg="del">
        <pc:chgData name="Phan Thế Duy" userId="5e9b9ff8-8bfd-40c4-a934-0fae842c79b4" providerId="ADAL" clId="{D8DA7471-305D-484E-8170-082BF09B3811}" dt="2022-04-18T03:45:23.256" v="105" actId="47"/>
        <pc:sldMkLst>
          <pc:docMk/>
          <pc:sldMk cId="3299070684" sldId="597"/>
        </pc:sldMkLst>
      </pc:sldChg>
      <pc:sldChg chg="del">
        <pc:chgData name="Phan Thế Duy" userId="5e9b9ff8-8bfd-40c4-a934-0fae842c79b4" providerId="ADAL" clId="{D8DA7471-305D-484E-8170-082BF09B3811}" dt="2022-04-18T03:45:23.256" v="105" actId="47"/>
        <pc:sldMkLst>
          <pc:docMk/>
          <pc:sldMk cId="2250850" sldId="598"/>
        </pc:sldMkLst>
      </pc:sldChg>
      <pc:sldChg chg="del">
        <pc:chgData name="Phan Thế Duy" userId="5e9b9ff8-8bfd-40c4-a934-0fae842c79b4" providerId="ADAL" clId="{D8DA7471-305D-484E-8170-082BF09B3811}" dt="2022-04-18T03:45:23.256" v="105" actId="47"/>
        <pc:sldMkLst>
          <pc:docMk/>
          <pc:sldMk cId="2956108409" sldId="600"/>
        </pc:sldMkLst>
      </pc:sldChg>
      <pc:sldChg chg="del">
        <pc:chgData name="Phan Thế Duy" userId="5e9b9ff8-8bfd-40c4-a934-0fae842c79b4" providerId="ADAL" clId="{D8DA7471-305D-484E-8170-082BF09B3811}" dt="2022-04-18T03:45:23.256" v="105" actId="47"/>
        <pc:sldMkLst>
          <pc:docMk/>
          <pc:sldMk cId="2310511276" sldId="601"/>
        </pc:sldMkLst>
      </pc:sldChg>
      <pc:sldChg chg="del">
        <pc:chgData name="Phan Thế Duy" userId="5e9b9ff8-8bfd-40c4-a934-0fae842c79b4" providerId="ADAL" clId="{D8DA7471-305D-484E-8170-082BF09B3811}" dt="2022-04-18T03:45:23.256" v="105" actId="47"/>
        <pc:sldMkLst>
          <pc:docMk/>
          <pc:sldMk cId="3198160557" sldId="602"/>
        </pc:sldMkLst>
      </pc:sldChg>
      <pc:sldChg chg="del">
        <pc:chgData name="Phan Thế Duy" userId="5e9b9ff8-8bfd-40c4-a934-0fae842c79b4" providerId="ADAL" clId="{D8DA7471-305D-484E-8170-082BF09B3811}" dt="2022-04-18T03:45:23.256" v="105" actId="47"/>
        <pc:sldMkLst>
          <pc:docMk/>
          <pc:sldMk cId="1556703031" sldId="603"/>
        </pc:sldMkLst>
      </pc:sldChg>
      <pc:sldChg chg="del">
        <pc:chgData name="Phan Thế Duy" userId="5e9b9ff8-8bfd-40c4-a934-0fae842c79b4" providerId="ADAL" clId="{D8DA7471-305D-484E-8170-082BF09B3811}" dt="2022-04-18T03:45:23.256" v="105" actId="47"/>
        <pc:sldMkLst>
          <pc:docMk/>
          <pc:sldMk cId="2095049597" sldId="605"/>
        </pc:sldMkLst>
      </pc:sldChg>
      <pc:sldChg chg="del">
        <pc:chgData name="Phan Thế Duy" userId="5e9b9ff8-8bfd-40c4-a934-0fae842c79b4" providerId="ADAL" clId="{D8DA7471-305D-484E-8170-082BF09B3811}" dt="2022-04-18T03:45:23.256" v="105" actId="47"/>
        <pc:sldMkLst>
          <pc:docMk/>
          <pc:sldMk cId="2555377390" sldId="606"/>
        </pc:sldMkLst>
      </pc:sldChg>
      <pc:sldChg chg="del">
        <pc:chgData name="Phan Thế Duy" userId="5e9b9ff8-8bfd-40c4-a934-0fae842c79b4" providerId="ADAL" clId="{D8DA7471-305D-484E-8170-082BF09B3811}" dt="2022-04-18T03:45:23.256" v="105" actId="47"/>
        <pc:sldMkLst>
          <pc:docMk/>
          <pc:sldMk cId="4101123696" sldId="607"/>
        </pc:sldMkLst>
      </pc:sldChg>
      <pc:sldChg chg="del">
        <pc:chgData name="Phan Thế Duy" userId="5e9b9ff8-8bfd-40c4-a934-0fae842c79b4" providerId="ADAL" clId="{D8DA7471-305D-484E-8170-082BF09B3811}" dt="2022-04-18T03:45:23.256" v="105" actId="47"/>
        <pc:sldMkLst>
          <pc:docMk/>
          <pc:sldMk cId="1662700015" sldId="608"/>
        </pc:sldMkLst>
      </pc:sldChg>
      <pc:sldChg chg="del">
        <pc:chgData name="Phan Thế Duy" userId="5e9b9ff8-8bfd-40c4-a934-0fae842c79b4" providerId="ADAL" clId="{D8DA7471-305D-484E-8170-082BF09B3811}" dt="2022-04-18T03:45:23.256" v="105" actId="47"/>
        <pc:sldMkLst>
          <pc:docMk/>
          <pc:sldMk cId="2922412610" sldId="609"/>
        </pc:sldMkLst>
      </pc:sldChg>
      <pc:sldChg chg="del">
        <pc:chgData name="Phan Thế Duy" userId="5e9b9ff8-8bfd-40c4-a934-0fae842c79b4" providerId="ADAL" clId="{D8DA7471-305D-484E-8170-082BF09B3811}" dt="2022-04-18T03:45:23.256" v="105" actId="47"/>
        <pc:sldMkLst>
          <pc:docMk/>
          <pc:sldMk cId="1222598802" sldId="610"/>
        </pc:sldMkLst>
      </pc:sldChg>
      <pc:sldChg chg="del">
        <pc:chgData name="Phan Thế Duy" userId="5e9b9ff8-8bfd-40c4-a934-0fae842c79b4" providerId="ADAL" clId="{D8DA7471-305D-484E-8170-082BF09B3811}" dt="2022-04-18T03:45:23.256" v="105" actId="47"/>
        <pc:sldMkLst>
          <pc:docMk/>
          <pc:sldMk cId="1812687705" sldId="611"/>
        </pc:sldMkLst>
      </pc:sldChg>
      <pc:sldChg chg="del">
        <pc:chgData name="Phan Thế Duy" userId="5e9b9ff8-8bfd-40c4-a934-0fae842c79b4" providerId="ADAL" clId="{D8DA7471-305D-484E-8170-082BF09B3811}" dt="2022-04-18T03:45:23.256" v="105" actId="47"/>
        <pc:sldMkLst>
          <pc:docMk/>
          <pc:sldMk cId="2273850796" sldId="612"/>
        </pc:sldMkLst>
      </pc:sldChg>
      <pc:sldChg chg="del">
        <pc:chgData name="Phan Thế Duy" userId="5e9b9ff8-8bfd-40c4-a934-0fae842c79b4" providerId="ADAL" clId="{D8DA7471-305D-484E-8170-082BF09B3811}" dt="2022-04-18T03:45:23.256" v="105" actId="47"/>
        <pc:sldMkLst>
          <pc:docMk/>
          <pc:sldMk cId="3354122540" sldId="613"/>
        </pc:sldMkLst>
      </pc:sldChg>
      <pc:sldChg chg="del">
        <pc:chgData name="Phan Thế Duy" userId="5e9b9ff8-8bfd-40c4-a934-0fae842c79b4" providerId="ADAL" clId="{D8DA7471-305D-484E-8170-082BF09B3811}" dt="2022-04-18T03:45:23.256" v="105" actId="47"/>
        <pc:sldMkLst>
          <pc:docMk/>
          <pc:sldMk cId="48648800" sldId="614"/>
        </pc:sldMkLst>
      </pc:sldChg>
      <pc:sldChg chg="del">
        <pc:chgData name="Phan Thế Duy" userId="5e9b9ff8-8bfd-40c4-a934-0fae842c79b4" providerId="ADAL" clId="{D8DA7471-305D-484E-8170-082BF09B3811}" dt="2022-04-18T03:45:23.256" v="105" actId="47"/>
        <pc:sldMkLst>
          <pc:docMk/>
          <pc:sldMk cId="866430637" sldId="615"/>
        </pc:sldMkLst>
      </pc:sldChg>
      <pc:sldChg chg="del">
        <pc:chgData name="Phan Thế Duy" userId="5e9b9ff8-8bfd-40c4-a934-0fae842c79b4" providerId="ADAL" clId="{D8DA7471-305D-484E-8170-082BF09B3811}" dt="2022-04-18T03:45:23.256" v="105" actId="47"/>
        <pc:sldMkLst>
          <pc:docMk/>
          <pc:sldMk cId="1491006938" sldId="616"/>
        </pc:sldMkLst>
      </pc:sldChg>
      <pc:sldChg chg="del">
        <pc:chgData name="Phan Thế Duy" userId="5e9b9ff8-8bfd-40c4-a934-0fae842c79b4" providerId="ADAL" clId="{D8DA7471-305D-484E-8170-082BF09B3811}" dt="2022-04-18T03:45:23.256" v="105" actId="47"/>
        <pc:sldMkLst>
          <pc:docMk/>
          <pc:sldMk cId="708531911" sldId="617"/>
        </pc:sldMkLst>
      </pc:sldChg>
      <pc:sldChg chg="del">
        <pc:chgData name="Phan Thế Duy" userId="5e9b9ff8-8bfd-40c4-a934-0fae842c79b4" providerId="ADAL" clId="{D8DA7471-305D-484E-8170-082BF09B3811}" dt="2022-04-18T03:45:23.256" v="105" actId="47"/>
        <pc:sldMkLst>
          <pc:docMk/>
          <pc:sldMk cId="372854033" sldId="618"/>
        </pc:sldMkLst>
      </pc:sldChg>
      <pc:sldChg chg="del">
        <pc:chgData name="Phan Thế Duy" userId="5e9b9ff8-8bfd-40c4-a934-0fae842c79b4" providerId="ADAL" clId="{D8DA7471-305D-484E-8170-082BF09B3811}" dt="2022-04-18T03:45:23.256" v="105" actId="47"/>
        <pc:sldMkLst>
          <pc:docMk/>
          <pc:sldMk cId="2891135298" sldId="619"/>
        </pc:sldMkLst>
      </pc:sldChg>
      <pc:sldChg chg="del">
        <pc:chgData name="Phan Thế Duy" userId="5e9b9ff8-8bfd-40c4-a934-0fae842c79b4" providerId="ADAL" clId="{D8DA7471-305D-484E-8170-082BF09B3811}" dt="2022-04-18T03:45:23.256" v="105" actId="47"/>
        <pc:sldMkLst>
          <pc:docMk/>
          <pc:sldMk cId="2656109714" sldId="620"/>
        </pc:sldMkLst>
      </pc:sldChg>
      <pc:sldChg chg="del">
        <pc:chgData name="Phan Thế Duy" userId="5e9b9ff8-8bfd-40c4-a934-0fae842c79b4" providerId="ADAL" clId="{D8DA7471-305D-484E-8170-082BF09B3811}" dt="2022-04-18T03:45:23.256" v="105" actId="47"/>
        <pc:sldMkLst>
          <pc:docMk/>
          <pc:sldMk cId="1768519675" sldId="621"/>
        </pc:sldMkLst>
      </pc:sldChg>
      <pc:sldChg chg="del">
        <pc:chgData name="Phan Thế Duy" userId="5e9b9ff8-8bfd-40c4-a934-0fae842c79b4" providerId="ADAL" clId="{D8DA7471-305D-484E-8170-082BF09B3811}" dt="2022-04-18T03:45:23.256" v="105" actId="47"/>
        <pc:sldMkLst>
          <pc:docMk/>
          <pc:sldMk cId="2244236739" sldId="622"/>
        </pc:sldMkLst>
      </pc:sldChg>
      <pc:sldChg chg="del">
        <pc:chgData name="Phan Thế Duy" userId="5e9b9ff8-8bfd-40c4-a934-0fae842c79b4" providerId="ADAL" clId="{D8DA7471-305D-484E-8170-082BF09B3811}" dt="2022-04-18T03:45:23.256" v="105" actId="47"/>
        <pc:sldMkLst>
          <pc:docMk/>
          <pc:sldMk cId="3475185772" sldId="623"/>
        </pc:sldMkLst>
      </pc:sldChg>
      <pc:sldMasterChg chg="modSldLayout">
        <pc:chgData name="Phan Thế Duy" userId="5e9b9ff8-8bfd-40c4-a934-0fae842c79b4" providerId="ADAL" clId="{D8DA7471-305D-484E-8170-082BF09B3811}" dt="2022-04-18T03:48:28.091" v="184" actId="20577"/>
        <pc:sldMasterMkLst>
          <pc:docMk/>
          <pc:sldMasterMk cId="418201276" sldId="2147483660"/>
        </pc:sldMasterMkLst>
        <pc:sldLayoutChg chg="modSp mod">
          <pc:chgData name="Phan Thế Duy" userId="5e9b9ff8-8bfd-40c4-a934-0fae842c79b4" providerId="ADAL" clId="{D8DA7471-305D-484E-8170-082BF09B3811}" dt="2022-04-18T03:48:28.091" v="184" actId="20577"/>
          <pc:sldLayoutMkLst>
            <pc:docMk/>
            <pc:sldMasterMk cId="418201276" sldId="2147483660"/>
            <pc:sldLayoutMk cId="3713822822" sldId="2147483662"/>
          </pc:sldLayoutMkLst>
          <pc:spChg chg="mod">
            <ac:chgData name="Phan Thế Duy" userId="5e9b9ff8-8bfd-40c4-a934-0fae842c79b4" providerId="ADAL" clId="{D8DA7471-305D-484E-8170-082BF09B3811}" dt="2022-04-18T03:48:28.091" v="184" actId="20577"/>
            <ac:spMkLst>
              <pc:docMk/>
              <pc:sldMasterMk cId="418201276" sldId="2147483660"/>
              <pc:sldLayoutMk cId="3713822822" sldId="2147483662"/>
              <ac:spMk id="9" creationId="{E9C428B9-BD3B-47CF-96EB-8E8024AAE980}"/>
            </ac:spMkLst>
          </pc:spChg>
        </pc:sldLayoutChg>
      </pc:sldMasterChg>
    </pc:docChg>
  </pc:docChgLst>
  <pc:docChgLst>
    <pc:chgData name="Phan Thế Duy" userId="5e9b9ff8-8bfd-40c4-a934-0fae842c79b4" providerId="ADAL" clId="{4640B57A-7E19-49D7-9F02-5AA569373887}"/>
    <pc:docChg chg="undo custSel addSld delSld modSld sldOrd">
      <pc:chgData name="Phan Thế Duy" userId="5e9b9ff8-8bfd-40c4-a934-0fae842c79b4" providerId="ADAL" clId="{4640B57A-7E19-49D7-9F02-5AA569373887}" dt="2022-04-13T02:02:07.910" v="7690" actId="20577"/>
      <pc:docMkLst>
        <pc:docMk/>
      </pc:docMkLst>
      <pc:sldChg chg="add">
        <pc:chgData name="Phan Thế Duy" userId="5e9b9ff8-8bfd-40c4-a934-0fae842c79b4" providerId="ADAL" clId="{4640B57A-7E19-49D7-9F02-5AA569373887}" dt="2022-03-31T01:47:17.164" v="7611"/>
        <pc:sldMkLst>
          <pc:docMk/>
          <pc:sldMk cId="4006464905" sldId="287"/>
        </pc:sldMkLst>
      </pc:sldChg>
      <pc:sldChg chg="addSp modSp del mod ord">
        <pc:chgData name="Phan Thế Duy" userId="5e9b9ff8-8bfd-40c4-a934-0fae842c79b4" providerId="ADAL" clId="{4640B57A-7E19-49D7-9F02-5AA569373887}" dt="2022-03-31T01:46:58.499" v="7610" actId="2696"/>
        <pc:sldMkLst>
          <pc:docMk/>
          <pc:sldMk cId="4103263655" sldId="287"/>
        </pc:sldMkLst>
        <pc:spChg chg="mod">
          <ac:chgData name="Phan Thế Duy" userId="5e9b9ff8-8bfd-40c4-a934-0fae842c79b4" providerId="ADAL" clId="{4640B57A-7E19-49D7-9F02-5AA569373887}" dt="2022-03-31T00:57:59.184" v="7365" actId="20577"/>
          <ac:spMkLst>
            <pc:docMk/>
            <pc:sldMk cId="4103263655" sldId="287"/>
            <ac:spMk id="3" creationId="{B6CCE3FF-B3E5-45FD-A955-67D149EFFEE7}"/>
          </ac:spMkLst>
        </pc:spChg>
        <pc:spChg chg="add mod">
          <ac:chgData name="Phan Thế Duy" userId="5e9b9ff8-8bfd-40c4-a934-0fae842c79b4" providerId="ADAL" clId="{4640B57A-7E19-49D7-9F02-5AA569373887}" dt="2022-03-29T14:14:40.230" v="2412" actId="1076"/>
          <ac:spMkLst>
            <pc:docMk/>
            <pc:sldMk cId="4103263655" sldId="287"/>
            <ac:spMk id="5" creationId="{4AFEA7A6-FF6B-46A0-90DC-2DB5ECA0F0B9}"/>
          </ac:spMkLst>
        </pc:spChg>
      </pc:sldChg>
      <pc:sldChg chg="addSp delSp modSp del mod">
        <pc:chgData name="Phan Thế Duy" userId="5e9b9ff8-8bfd-40c4-a934-0fae842c79b4" providerId="ADAL" clId="{4640B57A-7E19-49D7-9F02-5AA569373887}" dt="2022-03-29T15:04:29.867" v="2598" actId="47"/>
        <pc:sldMkLst>
          <pc:docMk/>
          <pc:sldMk cId="3141754291" sldId="317"/>
        </pc:sldMkLst>
        <pc:spChg chg="mod">
          <ac:chgData name="Phan Thế Duy" userId="5e9b9ff8-8bfd-40c4-a934-0fae842c79b4" providerId="ADAL" clId="{4640B57A-7E19-49D7-9F02-5AA569373887}" dt="2022-03-29T15:04:21.347" v="2596" actId="21"/>
          <ac:spMkLst>
            <pc:docMk/>
            <pc:sldMk cId="3141754291" sldId="317"/>
            <ac:spMk id="2" creationId="{218E45E8-22A8-435D-BFC2-A03B274AF9B8}"/>
          </ac:spMkLst>
        </pc:spChg>
        <pc:spChg chg="del">
          <ac:chgData name="Phan Thế Duy" userId="5e9b9ff8-8bfd-40c4-a934-0fae842c79b4" providerId="ADAL" clId="{4640B57A-7E19-49D7-9F02-5AA569373887}" dt="2022-03-29T15:04:10.424" v="2593" actId="21"/>
          <ac:spMkLst>
            <pc:docMk/>
            <pc:sldMk cId="3141754291" sldId="317"/>
            <ac:spMk id="3" creationId="{29F47F16-A468-47EE-B359-13085B515C2D}"/>
          </ac:spMkLst>
        </pc:spChg>
        <pc:spChg chg="add mod">
          <ac:chgData name="Phan Thế Duy" userId="5e9b9ff8-8bfd-40c4-a934-0fae842c79b4" providerId="ADAL" clId="{4640B57A-7E19-49D7-9F02-5AA569373887}" dt="2022-03-29T15:04:10.424" v="2593" actId="21"/>
          <ac:spMkLst>
            <pc:docMk/>
            <pc:sldMk cId="3141754291" sldId="317"/>
            <ac:spMk id="5" creationId="{D542F261-FA61-4146-A08E-95D92D9D15B0}"/>
          </ac:spMkLst>
        </pc:spChg>
        <pc:spChg chg="del">
          <ac:chgData name="Phan Thế Duy" userId="5e9b9ff8-8bfd-40c4-a934-0fae842c79b4" providerId="ADAL" clId="{4640B57A-7E19-49D7-9F02-5AA569373887}" dt="2022-03-29T15:04:10.424" v="2593" actId="21"/>
          <ac:spMkLst>
            <pc:docMk/>
            <pc:sldMk cId="3141754291" sldId="317"/>
            <ac:spMk id="14" creationId="{06428402-1E1F-4FA3-A710-5F62524C2198}"/>
          </ac:spMkLst>
        </pc:spChg>
        <pc:picChg chg="del">
          <ac:chgData name="Phan Thế Duy" userId="5e9b9ff8-8bfd-40c4-a934-0fae842c79b4" providerId="ADAL" clId="{4640B57A-7E19-49D7-9F02-5AA569373887}" dt="2022-03-29T15:04:10.424" v="2593" actId="21"/>
          <ac:picMkLst>
            <pc:docMk/>
            <pc:sldMk cId="3141754291" sldId="317"/>
            <ac:picMk id="6" creationId="{FFB33F0F-405D-4434-8053-25D39EAEA136}"/>
          </ac:picMkLst>
        </pc:picChg>
      </pc:sldChg>
      <pc:sldChg chg="addSp delSp modSp del mod">
        <pc:chgData name="Phan Thế Duy" userId="5e9b9ff8-8bfd-40c4-a934-0fae842c79b4" providerId="ADAL" clId="{4640B57A-7E19-49D7-9F02-5AA569373887}" dt="2022-03-29T15:03:47.781" v="2591" actId="47"/>
        <pc:sldMkLst>
          <pc:docMk/>
          <pc:sldMk cId="3963027566" sldId="318"/>
        </pc:sldMkLst>
        <pc:spChg chg="mod">
          <ac:chgData name="Phan Thế Duy" userId="5e9b9ff8-8bfd-40c4-a934-0fae842c79b4" providerId="ADAL" clId="{4640B57A-7E19-49D7-9F02-5AA569373887}" dt="2022-03-29T15:03:36.810" v="2589" actId="21"/>
          <ac:spMkLst>
            <pc:docMk/>
            <pc:sldMk cId="3963027566" sldId="318"/>
            <ac:spMk id="2" creationId="{218E45E8-22A8-435D-BFC2-A03B274AF9B8}"/>
          </ac:spMkLst>
        </pc:spChg>
        <pc:spChg chg="del">
          <ac:chgData name="Phan Thế Duy" userId="5e9b9ff8-8bfd-40c4-a934-0fae842c79b4" providerId="ADAL" clId="{4640B57A-7E19-49D7-9F02-5AA569373887}" dt="2022-03-29T15:03:07.579" v="2583" actId="21"/>
          <ac:spMkLst>
            <pc:docMk/>
            <pc:sldMk cId="3963027566" sldId="318"/>
            <ac:spMk id="3" creationId="{29F47F16-A468-47EE-B359-13085B515C2D}"/>
          </ac:spMkLst>
        </pc:spChg>
        <pc:spChg chg="add mod">
          <ac:chgData name="Phan Thế Duy" userId="5e9b9ff8-8bfd-40c4-a934-0fae842c79b4" providerId="ADAL" clId="{4640B57A-7E19-49D7-9F02-5AA569373887}" dt="2022-03-29T15:03:21.606" v="2585" actId="14100"/>
          <ac:spMkLst>
            <pc:docMk/>
            <pc:sldMk cId="3963027566" sldId="318"/>
            <ac:spMk id="6" creationId="{2FE80D4D-3A67-4F34-9B58-A0A2BF049DBE}"/>
          </ac:spMkLst>
        </pc:spChg>
        <pc:spChg chg="del">
          <ac:chgData name="Phan Thế Duy" userId="5e9b9ff8-8bfd-40c4-a934-0fae842c79b4" providerId="ADAL" clId="{4640B57A-7E19-49D7-9F02-5AA569373887}" dt="2022-03-29T15:03:25.082" v="2586" actId="21"/>
          <ac:spMkLst>
            <pc:docMk/>
            <pc:sldMk cId="3963027566" sldId="318"/>
            <ac:spMk id="10" creationId="{3CD28AE3-2BA7-4B62-AF2C-6CF610511F22}"/>
          </ac:spMkLst>
        </pc:spChg>
        <pc:spChg chg="del mod">
          <ac:chgData name="Phan Thế Duy" userId="5e9b9ff8-8bfd-40c4-a934-0fae842c79b4" providerId="ADAL" clId="{4640B57A-7E19-49D7-9F02-5AA569373887}" dt="2022-03-29T15:03:25.082" v="2586" actId="21"/>
          <ac:spMkLst>
            <pc:docMk/>
            <pc:sldMk cId="3963027566" sldId="318"/>
            <ac:spMk id="11" creationId="{E83043AF-B79A-42D6-ADF1-9F4B07490BAC}"/>
          </ac:spMkLst>
        </pc:spChg>
        <pc:picChg chg="del">
          <ac:chgData name="Phan Thế Duy" userId="5e9b9ff8-8bfd-40c4-a934-0fae842c79b4" providerId="ADAL" clId="{4640B57A-7E19-49D7-9F02-5AA569373887}" dt="2022-03-29T15:03:25.082" v="2586" actId="21"/>
          <ac:picMkLst>
            <pc:docMk/>
            <pc:sldMk cId="3963027566" sldId="318"/>
            <ac:picMk id="7" creationId="{2AB7CE10-BC36-4D64-A80D-8C90602648B9}"/>
          </ac:picMkLst>
        </pc:picChg>
      </pc:sldChg>
      <pc:sldChg chg="modSp mod">
        <pc:chgData name="Phan Thế Duy" userId="5e9b9ff8-8bfd-40c4-a934-0fae842c79b4" providerId="ADAL" clId="{4640B57A-7E19-49D7-9F02-5AA569373887}" dt="2022-03-28T13:22:21.582" v="1947" actId="255"/>
        <pc:sldMkLst>
          <pc:docMk/>
          <pc:sldMk cId="2242001389" sldId="374"/>
        </pc:sldMkLst>
        <pc:spChg chg="mod">
          <ac:chgData name="Phan Thế Duy" userId="5e9b9ff8-8bfd-40c4-a934-0fae842c79b4" providerId="ADAL" clId="{4640B57A-7E19-49D7-9F02-5AA569373887}" dt="2022-03-28T13:22:21.582" v="1947" actId="255"/>
          <ac:spMkLst>
            <pc:docMk/>
            <pc:sldMk cId="2242001389" sldId="374"/>
            <ac:spMk id="3" creationId="{35A50104-AFB4-4CDA-880F-F32D1D223B32}"/>
          </ac:spMkLst>
        </pc:spChg>
      </pc:sldChg>
      <pc:sldChg chg="modSp mod">
        <pc:chgData name="Phan Thế Duy" userId="5e9b9ff8-8bfd-40c4-a934-0fae842c79b4" providerId="ADAL" clId="{4640B57A-7E19-49D7-9F02-5AA569373887}" dt="2022-03-30T16:17:01.129" v="6206" actId="1076"/>
        <pc:sldMkLst>
          <pc:docMk/>
          <pc:sldMk cId="3072501809" sldId="427"/>
        </pc:sldMkLst>
        <pc:spChg chg="mod">
          <ac:chgData name="Phan Thế Duy" userId="5e9b9ff8-8bfd-40c4-a934-0fae842c79b4" providerId="ADAL" clId="{4640B57A-7E19-49D7-9F02-5AA569373887}" dt="2022-03-30T16:16:56.923" v="6205" actId="1076"/>
          <ac:spMkLst>
            <pc:docMk/>
            <pc:sldMk cId="3072501809" sldId="427"/>
            <ac:spMk id="10" creationId="{F6D31DDF-DF9C-4576-80EA-A654E4CD0E94}"/>
          </ac:spMkLst>
        </pc:spChg>
        <pc:picChg chg="mod">
          <ac:chgData name="Phan Thế Duy" userId="5e9b9ff8-8bfd-40c4-a934-0fae842c79b4" providerId="ADAL" clId="{4640B57A-7E19-49D7-9F02-5AA569373887}" dt="2022-03-30T16:17:01.129" v="6206" actId="1076"/>
          <ac:picMkLst>
            <pc:docMk/>
            <pc:sldMk cId="3072501809" sldId="427"/>
            <ac:picMk id="9" creationId="{6E142685-9F6D-45FF-9CB8-1B195AF98E74}"/>
          </ac:picMkLst>
        </pc:picChg>
        <pc:picChg chg="mod">
          <ac:chgData name="Phan Thế Duy" userId="5e9b9ff8-8bfd-40c4-a934-0fae842c79b4" providerId="ADAL" clId="{4640B57A-7E19-49D7-9F02-5AA569373887}" dt="2022-03-28T12:55:58.889" v="3" actId="1076"/>
          <ac:picMkLst>
            <pc:docMk/>
            <pc:sldMk cId="3072501809" sldId="427"/>
            <ac:picMk id="11" creationId="{CD4C9177-FCF7-4293-9761-B2A3B1D7FADB}"/>
          </ac:picMkLst>
        </pc:picChg>
      </pc:sldChg>
      <pc:sldChg chg="modSp mod">
        <pc:chgData name="Phan Thế Duy" userId="5e9b9ff8-8bfd-40c4-a934-0fae842c79b4" providerId="ADAL" clId="{4640B57A-7E19-49D7-9F02-5AA569373887}" dt="2022-03-28T13:22:06.321" v="1946" actId="14100"/>
        <pc:sldMkLst>
          <pc:docMk/>
          <pc:sldMk cId="2650492734" sldId="461"/>
        </pc:sldMkLst>
        <pc:spChg chg="mod">
          <ac:chgData name="Phan Thế Duy" userId="5e9b9ff8-8bfd-40c4-a934-0fae842c79b4" providerId="ADAL" clId="{4640B57A-7E19-49D7-9F02-5AA569373887}" dt="2022-03-28T13:21:18.379" v="1888" actId="20577"/>
          <ac:spMkLst>
            <pc:docMk/>
            <pc:sldMk cId="2650492734" sldId="461"/>
            <ac:spMk id="2" creationId="{E9CE93C6-FC72-4847-89ED-A357240CA667}"/>
          </ac:spMkLst>
        </pc:spChg>
        <pc:spChg chg="mod">
          <ac:chgData name="Phan Thế Duy" userId="5e9b9ff8-8bfd-40c4-a934-0fae842c79b4" providerId="ADAL" clId="{4640B57A-7E19-49D7-9F02-5AA569373887}" dt="2022-03-28T13:22:06.321" v="1946" actId="14100"/>
          <ac:spMkLst>
            <pc:docMk/>
            <pc:sldMk cId="2650492734" sldId="461"/>
            <ac:spMk id="5" creationId="{9BA8255E-0AB7-42C3-AE3F-1D8AB380FDC4}"/>
          </ac:spMkLst>
        </pc:spChg>
        <pc:spChg chg="mod">
          <ac:chgData name="Phan Thế Duy" userId="5e9b9ff8-8bfd-40c4-a934-0fae842c79b4" providerId="ADAL" clId="{4640B57A-7E19-49D7-9F02-5AA569373887}" dt="2022-03-28T13:21:58.563" v="1943" actId="27636"/>
          <ac:spMkLst>
            <pc:docMk/>
            <pc:sldMk cId="2650492734" sldId="461"/>
            <ac:spMk id="6" creationId="{73CE35AD-1B50-4215-8562-89184E5B192D}"/>
          </ac:spMkLst>
        </pc:spChg>
      </pc:sldChg>
      <pc:sldChg chg="modSp mod">
        <pc:chgData name="Phan Thế Duy" userId="5e9b9ff8-8bfd-40c4-a934-0fae842c79b4" providerId="ADAL" clId="{4640B57A-7E19-49D7-9F02-5AA569373887}" dt="2022-03-28T13:19:28.353" v="1720" actId="113"/>
        <pc:sldMkLst>
          <pc:docMk/>
          <pc:sldMk cId="2510193775" sldId="462"/>
        </pc:sldMkLst>
        <pc:spChg chg="mod">
          <ac:chgData name="Phan Thế Duy" userId="5e9b9ff8-8bfd-40c4-a934-0fae842c79b4" providerId="ADAL" clId="{4640B57A-7E19-49D7-9F02-5AA569373887}" dt="2022-03-28T13:19:28.353" v="1720" actId="113"/>
          <ac:spMkLst>
            <pc:docMk/>
            <pc:sldMk cId="2510193775" sldId="462"/>
            <ac:spMk id="3" creationId="{55FA6ADD-0929-4000-B1A0-43D94EFF5509}"/>
          </ac:spMkLst>
        </pc:spChg>
      </pc:sldChg>
      <pc:sldChg chg="ord">
        <pc:chgData name="Phan Thế Duy" userId="5e9b9ff8-8bfd-40c4-a934-0fae842c79b4" providerId="ADAL" clId="{4640B57A-7E19-49D7-9F02-5AA569373887}" dt="2022-03-31T01:20:46.781" v="7531"/>
        <pc:sldMkLst>
          <pc:docMk/>
          <pc:sldMk cId="4256087880" sldId="559"/>
        </pc:sldMkLst>
      </pc:sldChg>
      <pc:sldChg chg="modSp mod">
        <pc:chgData name="Phan Thế Duy" userId="5e9b9ff8-8bfd-40c4-a934-0fae842c79b4" providerId="ADAL" clId="{4640B57A-7E19-49D7-9F02-5AA569373887}" dt="2022-03-28T13:20:35.043" v="1822" actId="20577"/>
        <pc:sldMkLst>
          <pc:docMk/>
          <pc:sldMk cId="2658995035" sldId="560"/>
        </pc:sldMkLst>
        <pc:spChg chg="mod">
          <ac:chgData name="Phan Thế Duy" userId="5e9b9ff8-8bfd-40c4-a934-0fae842c79b4" providerId="ADAL" clId="{4640B57A-7E19-49D7-9F02-5AA569373887}" dt="2022-03-28T13:20:35.043" v="1822" actId="20577"/>
          <ac:spMkLst>
            <pc:docMk/>
            <pc:sldMk cId="2658995035" sldId="560"/>
            <ac:spMk id="3" creationId="{369126C7-F209-4EA2-8C57-E9E2660313DF}"/>
          </ac:spMkLst>
        </pc:spChg>
      </pc:sldChg>
      <pc:sldChg chg="ord">
        <pc:chgData name="Phan Thế Duy" userId="5e9b9ff8-8bfd-40c4-a934-0fae842c79b4" providerId="ADAL" clId="{4640B57A-7E19-49D7-9F02-5AA569373887}" dt="2022-03-30T16:09:53.378" v="6128"/>
        <pc:sldMkLst>
          <pc:docMk/>
          <pc:sldMk cId="1535766556" sldId="566"/>
        </pc:sldMkLst>
      </pc:sldChg>
      <pc:sldChg chg="modSp mod">
        <pc:chgData name="Phan Thế Duy" userId="5e9b9ff8-8bfd-40c4-a934-0fae842c79b4" providerId="ADAL" clId="{4640B57A-7E19-49D7-9F02-5AA569373887}" dt="2022-03-29T14:28:21.421" v="2462" actId="20577"/>
        <pc:sldMkLst>
          <pc:docMk/>
          <pc:sldMk cId="4225883691" sldId="567"/>
        </pc:sldMkLst>
        <pc:spChg chg="mod">
          <ac:chgData name="Phan Thế Duy" userId="5e9b9ff8-8bfd-40c4-a934-0fae842c79b4" providerId="ADAL" clId="{4640B57A-7E19-49D7-9F02-5AA569373887}" dt="2022-03-29T14:28:21.421" v="2462" actId="20577"/>
          <ac:spMkLst>
            <pc:docMk/>
            <pc:sldMk cId="4225883691" sldId="567"/>
            <ac:spMk id="2" creationId="{4F5CC514-0146-4925-9B92-295F2FD16083}"/>
          </ac:spMkLst>
        </pc:spChg>
      </pc:sldChg>
      <pc:sldChg chg="modSp mod">
        <pc:chgData name="Phan Thế Duy" userId="5e9b9ff8-8bfd-40c4-a934-0fae842c79b4" providerId="ADAL" clId="{4640B57A-7E19-49D7-9F02-5AA569373887}" dt="2022-03-30T16:20:47.854" v="6211" actId="20577"/>
        <pc:sldMkLst>
          <pc:docMk/>
          <pc:sldMk cId="480482491" sldId="573"/>
        </pc:sldMkLst>
        <pc:spChg chg="mod">
          <ac:chgData name="Phan Thế Duy" userId="5e9b9ff8-8bfd-40c4-a934-0fae842c79b4" providerId="ADAL" clId="{4640B57A-7E19-49D7-9F02-5AA569373887}" dt="2022-03-30T16:20:47.854" v="6211" actId="20577"/>
          <ac:spMkLst>
            <pc:docMk/>
            <pc:sldMk cId="480482491" sldId="573"/>
            <ac:spMk id="3" creationId="{D2684F15-2199-49AB-8388-C751EAC1451D}"/>
          </ac:spMkLst>
        </pc:spChg>
      </pc:sldChg>
      <pc:sldChg chg="mod modShow">
        <pc:chgData name="Phan Thế Duy" userId="5e9b9ff8-8bfd-40c4-a934-0fae842c79b4" providerId="ADAL" clId="{4640B57A-7E19-49D7-9F02-5AA569373887}" dt="2022-03-31T01:21:07.730" v="7532" actId="729"/>
        <pc:sldMkLst>
          <pc:docMk/>
          <pc:sldMk cId="4229415118" sldId="574"/>
        </pc:sldMkLst>
      </pc:sldChg>
      <pc:sldChg chg="addSp modSp mod">
        <pc:chgData name="Phan Thế Duy" userId="5e9b9ff8-8bfd-40c4-a934-0fae842c79b4" providerId="ADAL" clId="{4640B57A-7E19-49D7-9F02-5AA569373887}" dt="2022-03-28T13:26:41.217" v="2258" actId="14100"/>
        <pc:sldMkLst>
          <pc:docMk/>
          <pc:sldMk cId="2781326653" sldId="575"/>
        </pc:sldMkLst>
        <pc:spChg chg="add mod">
          <ac:chgData name="Phan Thế Duy" userId="5e9b9ff8-8bfd-40c4-a934-0fae842c79b4" providerId="ADAL" clId="{4640B57A-7E19-49D7-9F02-5AA569373887}" dt="2022-03-28T13:26:41.217" v="2258" actId="14100"/>
          <ac:spMkLst>
            <pc:docMk/>
            <pc:sldMk cId="2781326653" sldId="575"/>
            <ac:spMk id="6" creationId="{1F98623A-47BA-43BB-B448-C58A8306DB35}"/>
          </ac:spMkLst>
        </pc:spChg>
        <pc:picChg chg="mod">
          <ac:chgData name="Phan Thế Duy" userId="5e9b9ff8-8bfd-40c4-a934-0fae842c79b4" providerId="ADAL" clId="{4640B57A-7E19-49D7-9F02-5AA569373887}" dt="2022-03-28T13:17:08.611" v="1602" actId="1076"/>
          <ac:picMkLst>
            <pc:docMk/>
            <pc:sldMk cId="2781326653" sldId="575"/>
            <ac:picMk id="4" creationId="{CA8F85CD-064D-4E60-A627-8161949B2207}"/>
          </ac:picMkLst>
        </pc:picChg>
        <pc:picChg chg="mod">
          <ac:chgData name="Phan Thế Duy" userId="5e9b9ff8-8bfd-40c4-a934-0fae842c79b4" providerId="ADAL" clId="{4640B57A-7E19-49D7-9F02-5AA569373887}" dt="2022-03-28T13:17:13.073" v="1604" actId="14100"/>
          <ac:picMkLst>
            <pc:docMk/>
            <pc:sldMk cId="2781326653" sldId="575"/>
            <ac:picMk id="10" creationId="{AA7D60E8-C028-4828-B888-D5805D29B8A7}"/>
          </ac:picMkLst>
        </pc:picChg>
      </pc:sldChg>
      <pc:sldChg chg="mod ord modShow">
        <pc:chgData name="Phan Thế Duy" userId="5e9b9ff8-8bfd-40c4-a934-0fae842c79b4" providerId="ADAL" clId="{4640B57A-7E19-49D7-9F02-5AA569373887}" dt="2022-03-31T01:28:13.732" v="7609"/>
        <pc:sldMkLst>
          <pc:docMk/>
          <pc:sldMk cId="2937297881" sldId="576"/>
        </pc:sldMkLst>
      </pc:sldChg>
      <pc:sldChg chg="modSp mod">
        <pc:chgData name="Phan Thế Duy" userId="5e9b9ff8-8bfd-40c4-a934-0fae842c79b4" providerId="ADAL" clId="{4640B57A-7E19-49D7-9F02-5AA569373887}" dt="2022-03-30T17:04:00.032" v="7000" actId="20577"/>
        <pc:sldMkLst>
          <pc:docMk/>
          <pc:sldMk cId="1848520036" sldId="588"/>
        </pc:sldMkLst>
        <pc:spChg chg="mod">
          <ac:chgData name="Phan Thế Duy" userId="5e9b9ff8-8bfd-40c4-a934-0fae842c79b4" providerId="ADAL" clId="{4640B57A-7E19-49D7-9F02-5AA569373887}" dt="2022-03-30T17:04:00.032" v="7000" actId="20577"/>
          <ac:spMkLst>
            <pc:docMk/>
            <pc:sldMk cId="1848520036" sldId="588"/>
            <ac:spMk id="3" creationId="{C12E51F6-09E6-4CCD-8BAF-AEA777FABDAC}"/>
          </ac:spMkLst>
        </pc:spChg>
      </pc:sldChg>
      <pc:sldChg chg="del">
        <pc:chgData name="Phan Thế Duy" userId="5e9b9ff8-8bfd-40c4-a934-0fae842c79b4" providerId="ADAL" clId="{4640B57A-7E19-49D7-9F02-5AA569373887}" dt="2022-03-28T12:54:51.269" v="0" actId="47"/>
        <pc:sldMkLst>
          <pc:docMk/>
          <pc:sldMk cId="1867424101" sldId="591"/>
        </pc:sldMkLst>
      </pc:sldChg>
      <pc:sldChg chg="mod modShow">
        <pc:chgData name="Phan Thế Duy" userId="5e9b9ff8-8bfd-40c4-a934-0fae842c79b4" providerId="ADAL" clId="{4640B57A-7E19-49D7-9F02-5AA569373887}" dt="2022-04-12T09:37:29.062" v="7622" actId="729"/>
        <pc:sldMkLst>
          <pc:docMk/>
          <pc:sldMk cId="2183640257" sldId="592"/>
        </pc:sldMkLst>
      </pc:sldChg>
      <pc:sldChg chg="del">
        <pc:chgData name="Phan Thế Duy" userId="5e9b9ff8-8bfd-40c4-a934-0fae842c79b4" providerId="ADAL" clId="{4640B57A-7E19-49D7-9F02-5AA569373887}" dt="2022-03-28T12:54:51.269" v="0" actId="47"/>
        <pc:sldMkLst>
          <pc:docMk/>
          <pc:sldMk cId="2193197938" sldId="593"/>
        </pc:sldMkLst>
      </pc:sldChg>
      <pc:sldChg chg="modSp mod ord">
        <pc:chgData name="Phan Thế Duy" userId="5e9b9ff8-8bfd-40c4-a934-0fae842c79b4" providerId="ADAL" clId="{4640B57A-7E19-49D7-9F02-5AA569373887}" dt="2022-03-28T13:26:17.620" v="2254"/>
        <pc:sldMkLst>
          <pc:docMk/>
          <pc:sldMk cId="577926712" sldId="595"/>
        </pc:sldMkLst>
        <pc:spChg chg="mod">
          <ac:chgData name="Phan Thế Duy" userId="5e9b9ff8-8bfd-40c4-a934-0fae842c79b4" providerId="ADAL" clId="{4640B57A-7E19-49D7-9F02-5AA569373887}" dt="2022-03-28T13:26:01.402" v="2252" actId="20577"/>
          <ac:spMkLst>
            <pc:docMk/>
            <pc:sldMk cId="577926712" sldId="595"/>
            <ac:spMk id="2" creationId="{6DBF5C6F-9202-44F9-BE2C-621129403A86}"/>
          </ac:spMkLst>
        </pc:spChg>
      </pc:sldChg>
      <pc:sldChg chg="modSp mod">
        <pc:chgData name="Phan Thế Duy" userId="5e9b9ff8-8bfd-40c4-a934-0fae842c79b4" providerId="ADAL" clId="{4640B57A-7E19-49D7-9F02-5AA569373887}" dt="2022-03-28T13:13:26.938" v="1501" actId="255"/>
        <pc:sldMkLst>
          <pc:docMk/>
          <pc:sldMk cId="3716188803" sldId="596"/>
        </pc:sldMkLst>
        <pc:spChg chg="mod">
          <ac:chgData name="Phan Thế Duy" userId="5e9b9ff8-8bfd-40c4-a934-0fae842c79b4" providerId="ADAL" clId="{4640B57A-7E19-49D7-9F02-5AA569373887}" dt="2022-03-28T13:13:26.938" v="1501" actId="255"/>
          <ac:spMkLst>
            <pc:docMk/>
            <pc:sldMk cId="3716188803" sldId="596"/>
            <ac:spMk id="3" creationId="{1ED36FFD-766C-4801-99CA-49B8AE1BCB18}"/>
          </ac:spMkLst>
        </pc:spChg>
      </pc:sldChg>
      <pc:sldChg chg="modSp mod">
        <pc:chgData name="Phan Thế Duy" userId="5e9b9ff8-8bfd-40c4-a934-0fae842c79b4" providerId="ADAL" clId="{4640B57A-7E19-49D7-9F02-5AA569373887}" dt="2022-03-28T13:22:40.386" v="1949" actId="14100"/>
        <pc:sldMkLst>
          <pc:docMk/>
          <pc:sldMk cId="2250850" sldId="598"/>
        </pc:sldMkLst>
        <pc:spChg chg="mod">
          <ac:chgData name="Phan Thế Duy" userId="5e9b9ff8-8bfd-40c4-a934-0fae842c79b4" providerId="ADAL" clId="{4640B57A-7E19-49D7-9F02-5AA569373887}" dt="2022-03-28T13:22:40.386" v="1949" actId="14100"/>
          <ac:spMkLst>
            <pc:docMk/>
            <pc:sldMk cId="2250850" sldId="598"/>
            <ac:spMk id="7" creationId="{08B51F7E-E038-4D1A-921F-26CF1CD27519}"/>
          </ac:spMkLst>
        </pc:spChg>
        <pc:spChg chg="mod">
          <ac:chgData name="Phan Thế Duy" userId="5e9b9ff8-8bfd-40c4-a934-0fae842c79b4" providerId="ADAL" clId="{4640B57A-7E19-49D7-9F02-5AA569373887}" dt="2022-03-28T13:22:37.039" v="1948" actId="14100"/>
          <ac:spMkLst>
            <pc:docMk/>
            <pc:sldMk cId="2250850" sldId="598"/>
            <ac:spMk id="8" creationId="{74ABFB3D-FD59-4024-974C-E66D5D382D31}"/>
          </ac:spMkLst>
        </pc:spChg>
      </pc:sldChg>
      <pc:sldChg chg="addSp delSp modSp mod delAnim modAnim">
        <pc:chgData name="Phan Thế Duy" userId="5e9b9ff8-8bfd-40c4-a934-0fae842c79b4" providerId="ADAL" clId="{4640B57A-7E19-49D7-9F02-5AA569373887}" dt="2022-03-31T01:26:38.256" v="7594" actId="1076"/>
        <pc:sldMkLst>
          <pc:docMk/>
          <pc:sldMk cId="2956108409" sldId="600"/>
        </pc:sldMkLst>
        <pc:spChg chg="del mod">
          <ac:chgData name="Phan Thế Duy" userId="5e9b9ff8-8bfd-40c4-a934-0fae842c79b4" providerId="ADAL" clId="{4640B57A-7E19-49D7-9F02-5AA569373887}" dt="2022-03-31T01:23:39.599" v="7554" actId="478"/>
          <ac:spMkLst>
            <pc:docMk/>
            <pc:sldMk cId="2956108409" sldId="600"/>
            <ac:spMk id="11" creationId="{9F6591C7-98FD-48EB-B442-DF4A91D600B7}"/>
          </ac:spMkLst>
        </pc:spChg>
        <pc:spChg chg="mod">
          <ac:chgData name="Phan Thế Duy" userId="5e9b9ff8-8bfd-40c4-a934-0fae842c79b4" providerId="ADAL" clId="{4640B57A-7E19-49D7-9F02-5AA569373887}" dt="2022-03-31T01:26:38.256" v="7594" actId="1076"/>
          <ac:spMkLst>
            <pc:docMk/>
            <pc:sldMk cId="2956108409" sldId="600"/>
            <ac:spMk id="12" creationId="{67CD892F-B335-49F1-834F-958358D41017}"/>
          </ac:spMkLst>
        </pc:spChg>
        <pc:spChg chg="del mod">
          <ac:chgData name="Phan Thế Duy" userId="5e9b9ff8-8bfd-40c4-a934-0fae842c79b4" providerId="ADAL" clId="{4640B57A-7E19-49D7-9F02-5AA569373887}" dt="2022-03-31T01:23:42.650" v="7555" actId="478"/>
          <ac:spMkLst>
            <pc:docMk/>
            <pc:sldMk cId="2956108409" sldId="600"/>
            <ac:spMk id="13" creationId="{A95A3EA3-E12D-4103-8E8A-AF3E1313D3C9}"/>
          </ac:spMkLst>
        </pc:spChg>
        <pc:spChg chg="mod">
          <ac:chgData name="Phan Thế Duy" userId="5e9b9ff8-8bfd-40c4-a934-0fae842c79b4" providerId="ADAL" clId="{4640B57A-7E19-49D7-9F02-5AA569373887}" dt="2022-03-31T01:25:46.288" v="7589" actId="20577"/>
          <ac:spMkLst>
            <pc:docMk/>
            <pc:sldMk cId="2956108409" sldId="600"/>
            <ac:spMk id="14" creationId="{43E0C0D8-5B27-48E7-9A06-149F4B26C110}"/>
          </ac:spMkLst>
        </pc:spChg>
        <pc:spChg chg="add mod">
          <ac:chgData name="Phan Thế Duy" userId="5e9b9ff8-8bfd-40c4-a934-0fae842c79b4" providerId="ADAL" clId="{4640B57A-7E19-49D7-9F02-5AA569373887}" dt="2022-03-31T01:24:00.732" v="7564" actId="20577"/>
          <ac:spMkLst>
            <pc:docMk/>
            <pc:sldMk cId="2956108409" sldId="600"/>
            <ac:spMk id="15" creationId="{179D5311-1672-450F-A2A7-516BA10BF104}"/>
          </ac:spMkLst>
        </pc:spChg>
        <pc:grpChg chg="del mod">
          <ac:chgData name="Phan Thế Duy" userId="5e9b9ff8-8bfd-40c4-a934-0fae842c79b4" providerId="ADAL" clId="{4640B57A-7E19-49D7-9F02-5AA569373887}" dt="2022-03-31T01:22:32.167" v="7534" actId="478"/>
          <ac:grpSpMkLst>
            <pc:docMk/>
            <pc:sldMk cId="2956108409" sldId="600"/>
            <ac:grpSpMk id="8" creationId="{D74DDC26-1E8B-4BF4-AFB1-1FE471DAD39E}"/>
          </ac:grpSpMkLst>
        </pc:grpChg>
        <pc:picChg chg="add mod modCrop">
          <ac:chgData name="Phan Thế Duy" userId="5e9b9ff8-8bfd-40c4-a934-0fae842c79b4" providerId="ADAL" clId="{4640B57A-7E19-49D7-9F02-5AA569373887}" dt="2022-03-31T01:26:33.589" v="7593" actId="14100"/>
          <ac:picMkLst>
            <pc:docMk/>
            <pc:sldMk cId="2956108409" sldId="600"/>
            <ac:picMk id="5" creationId="{D55AAA31-48BF-4A1C-929F-CD9BA7BC11C9}"/>
          </ac:picMkLst>
        </pc:picChg>
        <pc:picChg chg="del mod">
          <ac:chgData name="Phan Thế Duy" userId="5e9b9ff8-8bfd-40c4-a934-0fae842c79b4" providerId="ADAL" clId="{4640B57A-7E19-49D7-9F02-5AA569373887}" dt="2022-03-31T01:23:35.726" v="7553" actId="478"/>
          <ac:picMkLst>
            <pc:docMk/>
            <pc:sldMk cId="2956108409" sldId="600"/>
            <ac:picMk id="7" creationId="{4F0C93E1-DDDF-457E-B7F2-383CFB2DF716}"/>
          </ac:picMkLst>
        </pc:picChg>
        <pc:picChg chg="add mod">
          <ac:chgData name="Phan Thế Duy" userId="5e9b9ff8-8bfd-40c4-a934-0fae842c79b4" providerId="ADAL" clId="{4640B57A-7E19-49D7-9F02-5AA569373887}" dt="2022-03-31T01:26:29.230" v="7592" actId="1076"/>
          <ac:picMkLst>
            <pc:docMk/>
            <pc:sldMk cId="2956108409" sldId="600"/>
            <ac:picMk id="16" creationId="{16A816BE-61F8-491D-91DA-4DF1A3524FE8}"/>
          </ac:picMkLst>
        </pc:picChg>
      </pc:sldChg>
      <pc:sldChg chg="addSp delSp modSp mod modAnim">
        <pc:chgData name="Phan Thế Duy" userId="5e9b9ff8-8bfd-40c4-a934-0fae842c79b4" providerId="ADAL" clId="{4640B57A-7E19-49D7-9F02-5AA569373887}" dt="2022-03-31T01:08:18.376" v="7453" actId="1076"/>
        <pc:sldMkLst>
          <pc:docMk/>
          <pc:sldMk cId="3198160557" sldId="602"/>
        </pc:sldMkLst>
        <pc:spChg chg="del mod topLvl">
          <ac:chgData name="Phan Thế Duy" userId="5e9b9ff8-8bfd-40c4-a934-0fae842c79b4" providerId="ADAL" clId="{4640B57A-7E19-49D7-9F02-5AA569373887}" dt="2022-03-30T14:21:36.372" v="4583" actId="478"/>
          <ac:spMkLst>
            <pc:docMk/>
            <pc:sldMk cId="3198160557" sldId="602"/>
            <ac:spMk id="11" creationId="{A1169914-7821-4493-A98A-C8BDA9A97F29}"/>
          </ac:spMkLst>
        </pc:spChg>
        <pc:spChg chg="mod">
          <ac:chgData name="Phan Thế Duy" userId="5e9b9ff8-8bfd-40c4-a934-0fae842c79b4" providerId="ADAL" clId="{4640B57A-7E19-49D7-9F02-5AA569373887}" dt="2022-03-30T14:22:51.422" v="4636" actId="20577"/>
          <ac:spMkLst>
            <pc:docMk/>
            <pc:sldMk cId="3198160557" sldId="602"/>
            <ac:spMk id="16" creationId="{1B66D16E-5A09-429C-81EA-DD9FEF8E04D0}"/>
          </ac:spMkLst>
        </pc:spChg>
        <pc:spChg chg="mod">
          <ac:chgData name="Phan Thế Duy" userId="5e9b9ff8-8bfd-40c4-a934-0fae842c79b4" providerId="ADAL" clId="{4640B57A-7E19-49D7-9F02-5AA569373887}" dt="2022-03-28T13:25:24.701" v="2216" actId="113"/>
          <ac:spMkLst>
            <pc:docMk/>
            <pc:sldMk cId="3198160557" sldId="602"/>
            <ac:spMk id="17" creationId="{B496BD6B-D637-463E-9ECB-55A04213D8EF}"/>
          </ac:spMkLst>
        </pc:spChg>
        <pc:spChg chg="add mod">
          <ac:chgData name="Phan Thế Duy" userId="5e9b9ff8-8bfd-40c4-a934-0fae842c79b4" providerId="ADAL" clId="{4640B57A-7E19-49D7-9F02-5AA569373887}" dt="2022-03-30T14:22:45.773" v="4632" actId="20577"/>
          <ac:spMkLst>
            <pc:docMk/>
            <pc:sldMk cId="3198160557" sldId="602"/>
            <ac:spMk id="18" creationId="{8FD9A588-25EF-45F5-9EA1-FC5FE68F6C86}"/>
          </ac:spMkLst>
        </pc:spChg>
        <pc:spChg chg="add mod">
          <ac:chgData name="Phan Thế Duy" userId="5e9b9ff8-8bfd-40c4-a934-0fae842c79b4" providerId="ADAL" clId="{4640B57A-7E19-49D7-9F02-5AA569373887}" dt="2022-03-30T14:26:14.510" v="4687" actId="20577"/>
          <ac:spMkLst>
            <pc:docMk/>
            <pc:sldMk cId="3198160557" sldId="602"/>
            <ac:spMk id="19" creationId="{497CF130-2232-4EA0-9272-2D7B3F73FD45}"/>
          </ac:spMkLst>
        </pc:spChg>
        <pc:grpChg chg="del">
          <ac:chgData name="Phan Thế Duy" userId="5e9b9ff8-8bfd-40c4-a934-0fae842c79b4" providerId="ADAL" clId="{4640B57A-7E19-49D7-9F02-5AA569373887}" dt="2022-03-30T14:21:36.372" v="4583" actId="478"/>
          <ac:grpSpMkLst>
            <pc:docMk/>
            <pc:sldMk cId="3198160557" sldId="602"/>
            <ac:grpSpMk id="10" creationId="{FA04F6ED-A7E3-4E7E-8400-2EA659991E52}"/>
          </ac:grpSpMkLst>
        </pc:grpChg>
        <pc:grpChg chg="mod topLvl">
          <ac:chgData name="Phan Thế Duy" userId="5e9b9ff8-8bfd-40c4-a934-0fae842c79b4" providerId="ADAL" clId="{4640B57A-7E19-49D7-9F02-5AA569373887}" dt="2022-03-31T01:08:18.376" v="7453" actId="1076"/>
          <ac:grpSpMkLst>
            <pc:docMk/>
            <pc:sldMk cId="3198160557" sldId="602"/>
            <ac:grpSpMk id="12" creationId="{BF9BC9F7-424B-4B51-8CEF-D5E34C8D07CE}"/>
          </ac:grpSpMkLst>
        </pc:grpChg>
      </pc:sldChg>
      <pc:sldChg chg="mod modShow">
        <pc:chgData name="Phan Thế Duy" userId="5e9b9ff8-8bfd-40c4-a934-0fae842c79b4" providerId="ADAL" clId="{4640B57A-7E19-49D7-9F02-5AA569373887}" dt="2022-04-12T09:37:29.062" v="7622" actId="729"/>
        <pc:sldMkLst>
          <pc:docMk/>
          <pc:sldMk cId="1556703031" sldId="603"/>
        </pc:sldMkLst>
      </pc:sldChg>
      <pc:sldChg chg="delSp modSp mod delAnim">
        <pc:chgData name="Phan Thế Duy" userId="5e9b9ff8-8bfd-40c4-a934-0fae842c79b4" providerId="ADAL" clId="{4640B57A-7E19-49D7-9F02-5AA569373887}" dt="2022-03-30T16:53:43.266" v="6277" actId="255"/>
        <pc:sldMkLst>
          <pc:docMk/>
          <pc:sldMk cId="2555377390" sldId="606"/>
        </pc:sldMkLst>
        <pc:spChg chg="mod">
          <ac:chgData name="Phan Thế Duy" userId="5e9b9ff8-8bfd-40c4-a934-0fae842c79b4" providerId="ADAL" clId="{4640B57A-7E19-49D7-9F02-5AA569373887}" dt="2022-03-30T16:53:43.266" v="6277" actId="255"/>
          <ac:spMkLst>
            <pc:docMk/>
            <pc:sldMk cId="2555377390" sldId="606"/>
            <ac:spMk id="3" creationId="{080E998B-BFAC-4768-BD0C-05A8AF273A07}"/>
          </ac:spMkLst>
        </pc:spChg>
        <pc:spChg chg="mod">
          <ac:chgData name="Phan Thế Duy" userId="5e9b9ff8-8bfd-40c4-a934-0fae842c79b4" providerId="ADAL" clId="{4640B57A-7E19-49D7-9F02-5AA569373887}" dt="2022-03-30T15:41:07.831" v="5721" actId="1076"/>
          <ac:spMkLst>
            <pc:docMk/>
            <pc:sldMk cId="2555377390" sldId="606"/>
            <ac:spMk id="5" creationId="{087354E4-9D33-4472-AA0D-DAAA3B520E32}"/>
          </ac:spMkLst>
        </pc:spChg>
        <pc:spChg chg="del mod">
          <ac:chgData name="Phan Thế Duy" userId="5e9b9ff8-8bfd-40c4-a934-0fae842c79b4" providerId="ADAL" clId="{4640B57A-7E19-49D7-9F02-5AA569373887}" dt="2022-03-30T16:52:59.551" v="6265" actId="478"/>
          <ac:spMkLst>
            <pc:docMk/>
            <pc:sldMk cId="2555377390" sldId="606"/>
            <ac:spMk id="6" creationId="{CD6D8D8B-7FF2-4F2E-9519-07F58DC76F83}"/>
          </ac:spMkLst>
        </pc:spChg>
      </pc:sldChg>
      <pc:sldChg chg="modSp mod modNotesTx">
        <pc:chgData name="Phan Thế Duy" userId="5e9b9ff8-8bfd-40c4-a934-0fae842c79b4" providerId="ADAL" clId="{4640B57A-7E19-49D7-9F02-5AA569373887}" dt="2022-03-30T16:22:17.383" v="6212"/>
        <pc:sldMkLst>
          <pc:docMk/>
          <pc:sldMk cId="1662700015" sldId="608"/>
        </pc:sldMkLst>
        <pc:picChg chg="mod">
          <ac:chgData name="Phan Thế Duy" userId="5e9b9ff8-8bfd-40c4-a934-0fae842c79b4" providerId="ADAL" clId="{4640B57A-7E19-49D7-9F02-5AA569373887}" dt="2022-03-30T09:39:28.684" v="3433" actId="14100"/>
          <ac:picMkLst>
            <pc:docMk/>
            <pc:sldMk cId="1662700015" sldId="608"/>
            <ac:picMk id="9" creationId="{010966B1-135C-4314-894A-1415940FD0A0}"/>
          </ac:picMkLst>
        </pc:picChg>
      </pc:sldChg>
      <pc:sldChg chg="modSp mod">
        <pc:chgData name="Phan Thế Duy" userId="5e9b9ff8-8bfd-40c4-a934-0fae842c79b4" providerId="ADAL" clId="{4640B57A-7E19-49D7-9F02-5AA569373887}" dt="2022-03-30T16:11:40.259" v="6129" actId="14100"/>
        <pc:sldMkLst>
          <pc:docMk/>
          <pc:sldMk cId="2922412610" sldId="609"/>
        </pc:sldMkLst>
        <pc:picChg chg="mod">
          <ac:chgData name="Phan Thế Duy" userId="5e9b9ff8-8bfd-40c4-a934-0fae842c79b4" providerId="ADAL" clId="{4640B57A-7E19-49D7-9F02-5AA569373887}" dt="2022-03-30T16:11:40.259" v="6129" actId="14100"/>
          <ac:picMkLst>
            <pc:docMk/>
            <pc:sldMk cId="2922412610" sldId="609"/>
            <ac:picMk id="5" creationId="{2B12282E-BD8B-4B1C-9C77-40AE4F3F8E96}"/>
          </ac:picMkLst>
        </pc:picChg>
      </pc:sldChg>
      <pc:sldChg chg="delSp modSp mod delAnim">
        <pc:chgData name="Phan Thế Duy" userId="5e9b9ff8-8bfd-40c4-a934-0fae842c79b4" providerId="ADAL" clId="{4640B57A-7E19-49D7-9F02-5AA569373887}" dt="2022-03-30T14:35:52.962" v="5083" actId="478"/>
        <pc:sldMkLst>
          <pc:docMk/>
          <pc:sldMk cId="1222598802" sldId="610"/>
        </pc:sldMkLst>
        <pc:spChg chg="mod">
          <ac:chgData name="Phan Thế Duy" userId="5e9b9ff8-8bfd-40c4-a934-0fae842c79b4" providerId="ADAL" clId="{4640B57A-7E19-49D7-9F02-5AA569373887}" dt="2022-03-30T14:35:40.427" v="5081" actId="20577"/>
          <ac:spMkLst>
            <pc:docMk/>
            <pc:sldMk cId="1222598802" sldId="610"/>
            <ac:spMk id="6" creationId="{0BD96A3A-3D19-4E7E-B549-37F04F09E148}"/>
          </ac:spMkLst>
        </pc:spChg>
        <pc:spChg chg="del mod">
          <ac:chgData name="Phan Thế Duy" userId="5e9b9ff8-8bfd-40c4-a934-0fae842c79b4" providerId="ADAL" clId="{4640B57A-7E19-49D7-9F02-5AA569373887}" dt="2022-03-30T14:35:52.962" v="5083" actId="478"/>
          <ac:spMkLst>
            <pc:docMk/>
            <pc:sldMk cId="1222598802" sldId="610"/>
            <ac:spMk id="7" creationId="{E7C96A5F-C494-48BA-BD0C-27ABBA01FA11}"/>
          </ac:spMkLst>
        </pc:spChg>
      </pc:sldChg>
      <pc:sldChg chg="addSp delSp modSp add mod">
        <pc:chgData name="Phan Thế Duy" userId="5e9b9ff8-8bfd-40c4-a934-0fae842c79b4" providerId="ADAL" clId="{4640B57A-7E19-49D7-9F02-5AA569373887}" dt="2022-03-30T17:14:47.774" v="7200" actId="20577"/>
        <pc:sldMkLst>
          <pc:docMk/>
          <pc:sldMk cId="1812687705" sldId="611"/>
        </pc:sldMkLst>
        <pc:spChg chg="mod">
          <ac:chgData name="Phan Thế Duy" userId="5e9b9ff8-8bfd-40c4-a934-0fae842c79b4" providerId="ADAL" clId="{4640B57A-7E19-49D7-9F02-5AA569373887}" dt="2022-03-30T17:14:47.774" v="7200" actId="20577"/>
          <ac:spMkLst>
            <pc:docMk/>
            <pc:sldMk cId="1812687705" sldId="611"/>
            <ac:spMk id="2" creationId="{4F5CC514-0146-4925-9B92-295F2FD16083}"/>
          </ac:spMkLst>
        </pc:spChg>
        <pc:spChg chg="mod">
          <ac:chgData name="Phan Thế Duy" userId="5e9b9ff8-8bfd-40c4-a934-0fae842c79b4" providerId="ADAL" clId="{4640B57A-7E19-49D7-9F02-5AA569373887}" dt="2022-03-30T09:45:21.600" v="3436" actId="1076"/>
          <ac:spMkLst>
            <pc:docMk/>
            <pc:sldMk cId="1812687705" sldId="611"/>
            <ac:spMk id="6" creationId="{FFA5B45E-7738-46A9-8A8E-B333BE3767CB}"/>
          </ac:spMkLst>
        </pc:spChg>
        <pc:spChg chg="mod">
          <ac:chgData name="Phan Thế Duy" userId="5e9b9ff8-8bfd-40c4-a934-0fae842c79b4" providerId="ADAL" clId="{4640B57A-7E19-49D7-9F02-5AA569373887}" dt="2022-03-28T13:10:37.562" v="1388" actId="20577"/>
          <ac:spMkLst>
            <pc:docMk/>
            <pc:sldMk cId="1812687705" sldId="611"/>
            <ac:spMk id="8" creationId="{D7B958E7-6DEA-4E08-97BE-246FDA512BE8}"/>
          </ac:spMkLst>
        </pc:spChg>
        <pc:picChg chg="del">
          <ac:chgData name="Phan Thế Duy" userId="5e9b9ff8-8bfd-40c4-a934-0fae842c79b4" providerId="ADAL" clId="{4640B57A-7E19-49D7-9F02-5AA569373887}" dt="2022-03-28T13:00:59.583" v="5" actId="478"/>
          <ac:picMkLst>
            <pc:docMk/>
            <pc:sldMk cId="1812687705" sldId="611"/>
            <ac:picMk id="5" creationId="{2B12282E-BD8B-4B1C-9C77-40AE4F3F8E96}"/>
          </ac:picMkLst>
        </pc:picChg>
        <pc:picChg chg="add mod">
          <ac:chgData name="Phan Thế Duy" userId="5e9b9ff8-8bfd-40c4-a934-0fae842c79b4" providerId="ADAL" clId="{4640B57A-7E19-49D7-9F02-5AA569373887}" dt="2022-03-28T13:10:42.222" v="1389" actId="1076"/>
          <ac:picMkLst>
            <pc:docMk/>
            <pc:sldMk cId="1812687705" sldId="611"/>
            <ac:picMk id="7" creationId="{63EB8098-6625-4712-AB29-4E44F342C232}"/>
          </ac:picMkLst>
        </pc:picChg>
      </pc:sldChg>
      <pc:sldChg chg="addSp delSp modSp new mod">
        <pc:chgData name="Phan Thế Duy" userId="5e9b9ff8-8bfd-40c4-a934-0fae842c79b4" providerId="ADAL" clId="{4640B57A-7E19-49D7-9F02-5AA569373887}" dt="2022-03-29T15:03:43.720" v="2590"/>
        <pc:sldMkLst>
          <pc:docMk/>
          <pc:sldMk cId="2273850796" sldId="612"/>
        </pc:sldMkLst>
        <pc:spChg chg="mod">
          <ac:chgData name="Phan Thế Duy" userId="5e9b9ff8-8bfd-40c4-a934-0fae842c79b4" providerId="ADAL" clId="{4640B57A-7E19-49D7-9F02-5AA569373887}" dt="2022-03-29T15:03:43.720" v="2590"/>
          <ac:spMkLst>
            <pc:docMk/>
            <pc:sldMk cId="2273850796" sldId="612"/>
            <ac:spMk id="2" creationId="{6D0B3908-E472-48F8-A358-A0C05D82DE69}"/>
          </ac:spMkLst>
        </pc:spChg>
        <pc:spChg chg="del">
          <ac:chgData name="Phan Thế Duy" userId="5e9b9ff8-8bfd-40c4-a934-0fae842c79b4" providerId="ADAL" clId="{4640B57A-7E19-49D7-9F02-5AA569373887}" dt="2022-03-29T15:03:30.983" v="2587" actId="478"/>
          <ac:spMkLst>
            <pc:docMk/>
            <pc:sldMk cId="2273850796" sldId="612"/>
            <ac:spMk id="3" creationId="{34EBACE6-4C10-4B6C-8630-CF868A625806}"/>
          </ac:spMkLst>
        </pc:spChg>
        <pc:spChg chg="add mod">
          <ac:chgData name="Phan Thế Duy" userId="5e9b9ff8-8bfd-40c4-a934-0fae842c79b4" providerId="ADAL" clId="{4640B57A-7E19-49D7-9F02-5AA569373887}" dt="2022-03-29T15:03:09.546" v="2584"/>
          <ac:spMkLst>
            <pc:docMk/>
            <pc:sldMk cId="2273850796" sldId="612"/>
            <ac:spMk id="5" creationId="{54F02953-E207-43E6-8747-137EFB91A606}"/>
          </ac:spMkLst>
        </pc:spChg>
        <pc:spChg chg="add mod">
          <ac:chgData name="Phan Thế Duy" userId="5e9b9ff8-8bfd-40c4-a934-0fae842c79b4" providerId="ADAL" clId="{4640B57A-7E19-49D7-9F02-5AA569373887}" dt="2022-03-29T15:03:31.815" v="2588"/>
          <ac:spMkLst>
            <pc:docMk/>
            <pc:sldMk cId="2273850796" sldId="612"/>
            <ac:spMk id="7" creationId="{BADAFAC8-8C2B-4303-8658-9C5CF7748E69}"/>
          </ac:spMkLst>
        </pc:spChg>
        <pc:spChg chg="add mod">
          <ac:chgData name="Phan Thế Duy" userId="5e9b9ff8-8bfd-40c4-a934-0fae842c79b4" providerId="ADAL" clId="{4640B57A-7E19-49D7-9F02-5AA569373887}" dt="2022-03-29T15:03:31.815" v="2588"/>
          <ac:spMkLst>
            <pc:docMk/>
            <pc:sldMk cId="2273850796" sldId="612"/>
            <ac:spMk id="8" creationId="{4891CCE5-1B1F-49CF-8840-7CED41E513F8}"/>
          </ac:spMkLst>
        </pc:spChg>
        <pc:picChg chg="add mod">
          <ac:chgData name="Phan Thế Duy" userId="5e9b9ff8-8bfd-40c4-a934-0fae842c79b4" providerId="ADAL" clId="{4640B57A-7E19-49D7-9F02-5AA569373887}" dt="2022-03-29T15:03:31.815" v="2588"/>
          <ac:picMkLst>
            <pc:docMk/>
            <pc:sldMk cId="2273850796" sldId="612"/>
            <ac:picMk id="6" creationId="{BEA999E6-3DA7-48DF-B05F-65B317EF8F6F}"/>
          </ac:picMkLst>
        </pc:picChg>
      </pc:sldChg>
      <pc:sldChg chg="addSp delSp modSp new mod">
        <pc:chgData name="Phan Thế Duy" userId="5e9b9ff8-8bfd-40c4-a934-0fae842c79b4" providerId="ADAL" clId="{4640B57A-7E19-49D7-9F02-5AA569373887}" dt="2022-03-29T15:04:25.694" v="2597"/>
        <pc:sldMkLst>
          <pc:docMk/>
          <pc:sldMk cId="3354122540" sldId="613"/>
        </pc:sldMkLst>
        <pc:spChg chg="mod">
          <ac:chgData name="Phan Thế Duy" userId="5e9b9ff8-8bfd-40c4-a934-0fae842c79b4" providerId="ADAL" clId="{4640B57A-7E19-49D7-9F02-5AA569373887}" dt="2022-03-29T15:04:25.694" v="2597"/>
          <ac:spMkLst>
            <pc:docMk/>
            <pc:sldMk cId="3354122540" sldId="613"/>
            <ac:spMk id="2" creationId="{0B007C7E-1109-41EE-92B2-DFEE92DBA8D4}"/>
          </ac:spMkLst>
        </pc:spChg>
        <pc:spChg chg="del">
          <ac:chgData name="Phan Thế Duy" userId="5e9b9ff8-8bfd-40c4-a934-0fae842c79b4" providerId="ADAL" clId="{4640B57A-7E19-49D7-9F02-5AA569373887}" dt="2022-03-29T15:04:15.976" v="2594" actId="478"/>
          <ac:spMkLst>
            <pc:docMk/>
            <pc:sldMk cId="3354122540" sldId="613"/>
            <ac:spMk id="3" creationId="{D3E14A30-5481-4366-88B7-206C16383A4F}"/>
          </ac:spMkLst>
        </pc:spChg>
        <pc:spChg chg="add mod">
          <ac:chgData name="Phan Thế Duy" userId="5e9b9ff8-8bfd-40c4-a934-0fae842c79b4" providerId="ADAL" clId="{4640B57A-7E19-49D7-9F02-5AA569373887}" dt="2022-03-29T15:04:16.790" v="2595"/>
          <ac:spMkLst>
            <pc:docMk/>
            <pc:sldMk cId="3354122540" sldId="613"/>
            <ac:spMk id="5" creationId="{5EFE83C8-AE20-452C-8AFA-97FFE79459E0}"/>
          </ac:spMkLst>
        </pc:spChg>
        <pc:spChg chg="add mod">
          <ac:chgData name="Phan Thế Duy" userId="5e9b9ff8-8bfd-40c4-a934-0fae842c79b4" providerId="ADAL" clId="{4640B57A-7E19-49D7-9F02-5AA569373887}" dt="2022-03-29T15:04:16.790" v="2595"/>
          <ac:spMkLst>
            <pc:docMk/>
            <pc:sldMk cId="3354122540" sldId="613"/>
            <ac:spMk id="7" creationId="{BB33A0A4-B4D4-4590-A6AE-F8E742520B9F}"/>
          </ac:spMkLst>
        </pc:spChg>
        <pc:picChg chg="add mod">
          <ac:chgData name="Phan Thế Duy" userId="5e9b9ff8-8bfd-40c4-a934-0fae842c79b4" providerId="ADAL" clId="{4640B57A-7E19-49D7-9F02-5AA569373887}" dt="2022-03-29T15:04:16.790" v="2595"/>
          <ac:picMkLst>
            <pc:docMk/>
            <pc:sldMk cId="3354122540" sldId="613"/>
            <ac:picMk id="6" creationId="{961B6D39-5DA6-4316-98AC-30364F0775D6}"/>
          </ac:picMkLst>
        </pc:picChg>
      </pc:sldChg>
      <pc:sldChg chg="addSp modSp new mod ord">
        <pc:chgData name="Phan Thế Duy" userId="5e9b9ff8-8bfd-40c4-a934-0fae842c79b4" providerId="ADAL" clId="{4640B57A-7E19-49D7-9F02-5AA569373887}" dt="2022-03-30T15:34:32.131" v="5616" actId="1076"/>
        <pc:sldMkLst>
          <pc:docMk/>
          <pc:sldMk cId="48648800" sldId="614"/>
        </pc:sldMkLst>
        <pc:spChg chg="mod">
          <ac:chgData name="Phan Thế Duy" userId="5e9b9ff8-8bfd-40c4-a934-0fae842c79b4" providerId="ADAL" clId="{4640B57A-7E19-49D7-9F02-5AA569373887}" dt="2022-03-30T10:05:47.150" v="3643" actId="20577"/>
          <ac:spMkLst>
            <pc:docMk/>
            <pc:sldMk cId="48648800" sldId="614"/>
            <ac:spMk id="2" creationId="{92EACF53-626B-4133-BB4E-F05F0ED59576}"/>
          </ac:spMkLst>
        </pc:spChg>
        <pc:spChg chg="mod">
          <ac:chgData name="Phan Thế Duy" userId="5e9b9ff8-8bfd-40c4-a934-0fae842c79b4" providerId="ADAL" clId="{4640B57A-7E19-49D7-9F02-5AA569373887}" dt="2022-03-30T15:34:03.700" v="5614" actId="14100"/>
          <ac:spMkLst>
            <pc:docMk/>
            <pc:sldMk cId="48648800" sldId="614"/>
            <ac:spMk id="3" creationId="{706E41CB-15F3-497E-BD45-CC2D32609A94}"/>
          </ac:spMkLst>
        </pc:spChg>
        <pc:spChg chg="add mod">
          <ac:chgData name="Phan Thế Duy" userId="5e9b9ff8-8bfd-40c4-a934-0fae842c79b4" providerId="ADAL" clId="{4640B57A-7E19-49D7-9F02-5AA569373887}" dt="2022-03-30T10:03:11.409" v="3460" actId="14100"/>
          <ac:spMkLst>
            <pc:docMk/>
            <pc:sldMk cId="48648800" sldId="614"/>
            <ac:spMk id="7" creationId="{8FC7AE93-7420-4255-BF1A-8EA6925CED7E}"/>
          </ac:spMkLst>
        </pc:spChg>
        <pc:picChg chg="add mod">
          <ac:chgData name="Phan Thế Duy" userId="5e9b9ff8-8bfd-40c4-a934-0fae842c79b4" providerId="ADAL" clId="{4640B57A-7E19-49D7-9F02-5AA569373887}" dt="2022-03-30T15:34:32.131" v="5616" actId="1076"/>
          <ac:picMkLst>
            <pc:docMk/>
            <pc:sldMk cId="48648800" sldId="614"/>
            <ac:picMk id="6" creationId="{E7136A76-D489-4CFA-95B7-2C15E13D0160}"/>
          </ac:picMkLst>
        </pc:picChg>
        <pc:picChg chg="add mod">
          <ac:chgData name="Phan Thế Duy" userId="5e9b9ff8-8bfd-40c4-a934-0fae842c79b4" providerId="ADAL" clId="{4640B57A-7E19-49D7-9F02-5AA569373887}" dt="2022-03-30T15:34:10.129" v="5615" actId="1076"/>
          <ac:picMkLst>
            <pc:docMk/>
            <pc:sldMk cId="48648800" sldId="614"/>
            <ac:picMk id="8" creationId="{9AF8C80E-9AC0-4D6A-B955-29A0C33ECEE3}"/>
          </ac:picMkLst>
        </pc:picChg>
        <pc:picChg chg="add mod">
          <ac:chgData name="Phan Thế Duy" userId="5e9b9ff8-8bfd-40c4-a934-0fae842c79b4" providerId="ADAL" clId="{4640B57A-7E19-49D7-9F02-5AA569373887}" dt="2022-03-30T15:33:31.395" v="5609" actId="1076"/>
          <ac:picMkLst>
            <pc:docMk/>
            <pc:sldMk cId="48648800" sldId="614"/>
            <ac:picMk id="9" creationId="{EBB79732-15D0-42EC-9A2B-F26FB76E0EFB}"/>
          </ac:picMkLst>
        </pc:picChg>
      </pc:sldChg>
      <pc:sldChg chg="addSp delSp modSp new mod ord modNotesTx">
        <pc:chgData name="Phan Thế Duy" userId="5e9b9ff8-8bfd-40c4-a934-0fae842c79b4" providerId="ADAL" clId="{4640B57A-7E19-49D7-9F02-5AA569373887}" dt="2022-04-13T02:01:41.413" v="7659" actId="1076"/>
        <pc:sldMkLst>
          <pc:docMk/>
          <pc:sldMk cId="866430637" sldId="615"/>
        </pc:sldMkLst>
        <pc:spChg chg="mod">
          <ac:chgData name="Phan Thế Duy" userId="5e9b9ff8-8bfd-40c4-a934-0fae842c79b4" providerId="ADAL" clId="{4640B57A-7E19-49D7-9F02-5AA569373887}" dt="2022-03-30T15:08:36.635" v="5477" actId="20577"/>
          <ac:spMkLst>
            <pc:docMk/>
            <pc:sldMk cId="866430637" sldId="615"/>
            <ac:spMk id="2" creationId="{271CEC85-5C49-4483-A884-A8E7128CB563}"/>
          </ac:spMkLst>
        </pc:spChg>
        <pc:spChg chg="mod">
          <ac:chgData name="Phan Thế Duy" userId="5e9b9ff8-8bfd-40c4-a934-0fae842c79b4" providerId="ADAL" clId="{4640B57A-7E19-49D7-9F02-5AA569373887}" dt="2022-03-30T16:59:41.418" v="6445" actId="27636"/>
          <ac:spMkLst>
            <pc:docMk/>
            <pc:sldMk cId="866430637" sldId="615"/>
            <ac:spMk id="3" creationId="{04C1C5B6-186C-46E3-B766-38F39FC54626}"/>
          </ac:spMkLst>
        </pc:spChg>
        <pc:spChg chg="add mod">
          <ac:chgData name="Phan Thế Duy" userId="5e9b9ff8-8bfd-40c4-a934-0fae842c79b4" providerId="ADAL" clId="{4640B57A-7E19-49D7-9F02-5AA569373887}" dt="2022-03-30T09:37:27.118" v="3345" actId="20577"/>
          <ac:spMkLst>
            <pc:docMk/>
            <pc:sldMk cId="866430637" sldId="615"/>
            <ac:spMk id="7" creationId="{0FFC917D-C5F4-4A46-9455-130936BA7DAD}"/>
          </ac:spMkLst>
        </pc:spChg>
        <pc:spChg chg="add mod">
          <ac:chgData name="Phan Thế Duy" userId="5e9b9ff8-8bfd-40c4-a934-0fae842c79b4" providerId="ADAL" clId="{4640B57A-7E19-49D7-9F02-5AA569373887}" dt="2022-04-13T02:01:41.413" v="7659" actId="1076"/>
          <ac:spMkLst>
            <pc:docMk/>
            <pc:sldMk cId="866430637" sldId="615"/>
            <ac:spMk id="13" creationId="{DF5D6777-67E5-45A9-8901-A23B586B099A}"/>
          </ac:spMkLst>
        </pc:spChg>
        <pc:spChg chg="add mod">
          <ac:chgData name="Phan Thế Duy" userId="5e9b9ff8-8bfd-40c4-a934-0fae842c79b4" providerId="ADAL" clId="{4640B57A-7E19-49D7-9F02-5AA569373887}" dt="2022-04-13T02:01:36.391" v="7658" actId="20577"/>
          <ac:spMkLst>
            <pc:docMk/>
            <pc:sldMk cId="866430637" sldId="615"/>
            <ac:spMk id="14" creationId="{6289D714-0F7A-4E6C-A6A8-E394663AEC17}"/>
          </ac:spMkLst>
        </pc:spChg>
        <pc:picChg chg="add del mod">
          <ac:chgData name="Phan Thế Duy" userId="5e9b9ff8-8bfd-40c4-a934-0fae842c79b4" providerId="ADAL" clId="{4640B57A-7E19-49D7-9F02-5AA569373887}" dt="2022-03-30T15:02:47.952" v="5280" actId="478"/>
          <ac:picMkLst>
            <pc:docMk/>
            <pc:sldMk cId="866430637" sldId="615"/>
            <ac:picMk id="6" creationId="{5993BB28-7911-4256-AD0B-C3EA0F5AE17B}"/>
          </ac:picMkLst>
        </pc:picChg>
        <pc:picChg chg="add del">
          <ac:chgData name="Phan Thế Duy" userId="5e9b9ff8-8bfd-40c4-a934-0fae842c79b4" providerId="ADAL" clId="{4640B57A-7E19-49D7-9F02-5AA569373887}" dt="2022-03-30T15:02:52.781" v="5282" actId="478"/>
          <ac:picMkLst>
            <pc:docMk/>
            <pc:sldMk cId="866430637" sldId="615"/>
            <ac:picMk id="8" creationId="{C8691DD9-9B8D-4B7F-ACC1-A189E86B268E}"/>
          </ac:picMkLst>
        </pc:picChg>
        <pc:picChg chg="add mod">
          <ac:chgData name="Phan Thế Duy" userId="5e9b9ff8-8bfd-40c4-a934-0fae842c79b4" providerId="ADAL" clId="{4640B57A-7E19-49D7-9F02-5AA569373887}" dt="2022-03-30T15:06:44.856" v="5429" actId="1076"/>
          <ac:picMkLst>
            <pc:docMk/>
            <pc:sldMk cId="866430637" sldId="615"/>
            <ac:picMk id="10" creationId="{26D6E23E-837B-4437-AFB2-FC8637B834E0}"/>
          </ac:picMkLst>
        </pc:picChg>
        <pc:picChg chg="add mod">
          <ac:chgData name="Phan Thế Duy" userId="5e9b9ff8-8bfd-40c4-a934-0fae842c79b4" providerId="ADAL" clId="{4640B57A-7E19-49D7-9F02-5AA569373887}" dt="2022-03-30T15:06:42.391" v="5428" actId="1076"/>
          <ac:picMkLst>
            <pc:docMk/>
            <pc:sldMk cId="866430637" sldId="615"/>
            <ac:picMk id="12" creationId="{6C05C26F-0907-477A-BF32-37F1534DC731}"/>
          </ac:picMkLst>
        </pc:picChg>
      </pc:sldChg>
      <pc:sldChg chg="addSp delSp modSp add mod modNotesTx">
        <pc:chgData name="Phan Thế Duy" userId="5e9b9ff8-8bfd-40c4-a934-0fae842c79b4" providerId="ADAL" clId="{4640B57A-7E19-49D7-9F02-5AA569373887}" dt="2022-03-30T14:26:48.863" v="4688" actId="113"/>
        <pc:sldMkLst>
          <pc:docMk/>
          <pc:sldMk cId="1491006938" sldId="616"/>
        </pc:sldMkLst>
        <pc:spChg chg="mod">
          <ac:chgData name="Phan Thế Duy" userId="5e9b9ff8-8bfd-40c4-a934-0fae842c79b4" providerId="ADAL" clId="{4640B57A-7E19-49D7-9F02-5AA569373887}" dt="2022-03-30T14:26:48.863" v="4688" actId="113"/>
          <ac:spMkLst>
            <pc:docMk/>
            <pc:sldMk cId="1491006938" sldId="616"/>
            <ac:spMk id="3" creationId="{706E41CB-15F3-497E-BD45-CC2D32609A94}"/>
          </ac:spMkLst>
        </pc:spChg>
        <pc:spChg chg="mod">
          <ac:chgData name="Phan Thế Duy" userId="5e9b9ff8-8bfd-40c4-a934-0fae842c79b4" providerId="ADAL" clId="{4640B57A-7E19-49D7-9F02-5AA569373887}" dt="2022-03-30T14:16:02.447" v="4510" actId="20577"/>
          <ac:spMkLst>
            <pc:docMk/>
            <pc:sldMk cId="1491006938" sldId="616"/>
            <ac:spMk id="7" creationId="{8FC7AE93-7420-4255-BF1A-8EA6925CED7E}"/>
          </ac:spMkLst>
        </pc:spChg>
        <pc:picChg chg="del">
          <ac:chgData name="Phan Thế Duy" userId="5e9b9ff8-8bfd-40c4-a934-0fae842c79b4" providerId="ADAL" clId="{4640B57A-7E19-49D7-9F02-5AA569373887}" dt="2022-03-30T10:38:44.801" v="4201" actId="478"/>
          <ac:picMkLst>
            <pc:docMk/>
            <pc:sldMk cId="1491006938" sldId="616"/>
            <ac:picMk id="6" creationId="{E7136A76-D489-4CFA-95B7-2C15E13D0160}"/>
          </ac:picMkLst>
        </pc:picChg>
        <pc:picChg chg="add mod">
          <ac:chgData name="Phan Thế Duy" userId="5e9b9ff8-8bfd-40c4-a934-0fae842c79b4" providerId="ADAL" clId="{4640B57A-7E19-49D7-9F02-5AA569373887}" dt="2022-03-30T14:16:09.800" v="4511" actId="14100"/>
          <ac:picMkLst>
            <pc:docMk/>
            <pc:sldMk cId="1491006938" sldId="616"/>
            <ac:picMk id="8" creationId="{852C00EE-7436-488C-B699-35150A243F0C}"/>
          </ac:picMkLst>
        </pc:picChg>
        <pc:picChg chg="del">
          <ac:chgData name="Phan Thế Duy" userId="5e9b9ff8-8bfd-40c4-a934-0fae842c79b4" providerId="ADAL" clId="{4640B57A-7E19-49D7-9F02-5AA569373887}" dt="2022-03-30T10:38:46.926" v="4202" actId="478"/>
          <ac:picMkLst>
            <pc:docMk/>
            <pc:sldMk cId="1491006938" sldId="616"/>
            <ac:picMk id="9" creationId="{EBB79732-15D0-42EC-9A2B-F26FB76E0EFB}"/>
          </ac:picMkLst>
        </pc:picChg>
      </pc:sldChg>
      <pc:sldChg chg="modSp add mod modNotesTx">
        <pc:chgData name="Phan Thế Duy" userId="5e9b9ff8-8bfd-40c4-a934-0fae842c79b4" providerId="ADAL" clId="{4640B57A-7E19-49D7-9F02-5AA569373887}" dt="2022-04-13T02:02:07.910" v="7690" actId="20577"/>
        <pc:sldMkLst>
          <pc:docMk/>
          <pc:sldMk cId="708531911" sldId="617"/>
        </pc:sldMkLst>
        <pc:spChg chg="mod">
          <ac:chgData name="Phan Thế Duy" userId="5e9b9ff8-8bfd-40c4-a934-0fae842c79b4" providerId="ADAL" clId="{4640B57A-7E19-49D7-9F02-5AA569373887}" dt="2022-03-30T16:59:49.834" v="6447" actId="27636"/>
          <ac:spMkLst>
            <pc:docMk/>
            <pc:sldMk cId="708531911" sldId="617"/>
            <ac:spMk id="3" creationId="{04C1C5B6-186C-46E3-B766-38F39FC54626}"/>
          </ac:spMkLst>
        </pc:spChg>
        <pc:spChg chg="mod">
          <ac:chgData name="Phan Thế Duy" userId="5e9b9ff8-8bfd-40c4-a934-0fae842c79b4" providerId="ADAL" clId="{4640B57A-7E19-49D7-9F02-5AA569373887}" dt="2022-04-13T02:02:07.910" v="7690" actId="20577"/>
          <ac:spMkLst>
            <pc:docMk/>
            <pc:sldMk cId="708531911" sldId="617"/>
            <ac:spMk id="13" creationId="{DF5D6777-67E5-45A9-8901-A23B586B099A}"/>
          </ac:spMkLst>
        </pc:spChg>
        <pc:spChg chg="mod">
          <ac:chgData name="Phan Thế Duy" userId="5e9b9ff8-8bfd-40c4-a934-0fae842c79b4" providerId="ADAL" clId="{4640B57A-7E19-49D7-9F02-5AA569373887}" dt="2022-04-13T02:01:53.371" v="7665" actId="20577"/>
          <ac:spMkLst>
            <pc:docMk/>
            <pc:sldMk cId="708531911" sldId="617"/>
            <ac:spMk id="14" creationId="{6289D714-0F7A-4E6C-A6A8-E394663AEC17}"/>
          </ac:spMkLst>
        </pc:spChg>
        <pc:picChg chg="mod">
          <ac:chgData name="Phan Thế Duy" userId="5e9b9ff8-8bfd-40c4-a934-0fae842c79b4" providerId="ADAL" clId="{4640B57A-7E19-49D7-9F02-5AA569373887}" dt="2022-03-30T15:58:26.130" v="6048" actId="14826"/>
          <ac:picMkLst>
            <pc:docMk/>
            <pc:sldMk cId="708531911" sldId="617"/>
            <ac:picMk id="10" creationId="{26D6E23E-837B-4437-AFB2-FC8637B834E0}"/>
          </ac:picMkLst>
        </pc:picChg>
        <pc:picChg chg="mod">
          <ac:chgData name="Phan Thế Duy" userId="5e9b9ff8-8bfd-40c4-a934-0fae842c79b4" providerId="ADAL" clId="{4640B57A-7E19-49D7-9F02-5AA569373887}" dt="2022-03-30T15:59:48.108" v="6060" actId="14826"/>
          <ac:picMkLst>
            <pc:docMk/>
            <pc:sldMk cId="708531911" sldId="617"/>
            <ac:picMk id="12" creationId="{6C05C26F-0907-477A-BF32-37F1534DC731}"/>
          </ac:picMkLst>
        </pc:picChg>
      </pc:sldChg>
      <pc:sldChg chg="modSp add mod">
        <pc:chgData name="Phan Thế Duy" userId="5e9b9ff8-8bfd-40c4-a934-0fae842c79b4" providerId="ADAL" clId="{4640B57A-7E19-49D7-9F02-5AA569373887}" dt="2022-03-30T16:55:25.755" v="6354" actId="1076"/>
        <pc:sldMkLst>
          <pc:docMk/>
          <pc:sldMk cId="372854033" sldId="618"/>
        </pc:sldMkLst>
        <pc:spChg chg="mod">
          <ac:chgData name="Phan Thế Duy" userId="5e9b9ff8-8bfd-40c4-a934-0fae842c79b4" providerId="ADAL" clId="{4640B57A-7E19-49D7-9F02-5AA569373887}" dt="2022-03-30T16:54:05.023" v="6308" actId="20577"/>
          <ac:spMkLst>
            <pc:docMk/>
            <pc:sldMk cId="372854033" sldId="618"/>
            <ac:spMk id="2" creationId="{7E1FB839-E353-464F-9E83-885107B9D835}"/>
          </ac:spMkLst>
        </pc:spChg>
        <pc:spChg chg="mod">
          <ac:chgData name="Phan Thế Duy" userId="5e9b9ff8-8bfd-40c4-a934-0fae842c79b4" providerId="ADAL" clId="{4640B57A-7E19-49D7-9F02-5AA569373887}" dt="2022-03-30T16:55:12.991" v="6352" actId="20577"/>
          <ac:spMkLst>
            <pc:docMk/>
            <pc:sldMk cId="372854033" sldId="618"/>
            <ac:spMk id="3" creationId="{080E998B-BFAC-4768-BD0C-05A8AF273A07}"/>
          </ac:spMkLst>
        </pc:spChg>
        <pc:spChg chg="mod">
          <ac:chgData name="Phan Thế Duy" userId="5e9b9ff8-8bfd-40c4-a934-0fae842c79b4" providerId="ADAL" clId="{4640B57A-7E19-49D7-9F02-5AA569373887}" dt="2022-03-30T16:55:25.755" v="6354" actId="1076"/>
          <ac:spMkLst>
            <pc:docMk/>
            <pc:sldMk cId="372854033" sldId="618"/>
            <ac:spMk id="6" creationId="{CD6D8D8B-7FF2-4F2E-9519-07F58DC76F83}"/>
          </ac:spMkLst>
        </pc:spChg>
      </pc:sldChg>
      <pc:sldChg chg="modSp add mod">
        <pc:chgData name="Phan Thế Duy" userId="5e9b9ff8-8bfd-40c4-a934-0fae842c79b4" providerId="ADAL" clId="{4640B57A-7E19-49D7-9F02-5AA569373887}" dt="2022-03-30T16:57:07.309" v="6376" actId="14100"/>
        <pc:sldMkLst>
          <pc:docMk/>
          <pc:sldMk cId="2891135298" sldId="619"/>
        </pc:sldMkLst>
        <pc:spChg chg="mod">
          <ac:chgData name="Phan Thế Duy" userId="5e9b9ff8-8bfd-40c4-a934-0fae842c79b4" providerId="ADAL" clId="{4640B57A-7E19-49D7-9F02-5AA569373887}" dt="2022-03-30T16:56:49.982" v="6375" actId="20577"/>
          <ac:spMkLst>
            <pc:docMk/>
            <pc:sldMk cId="2891135298" sldId="619"/>
            <ac:spMk id="3" creationId="{080E998B-BFAC-4768-BD0C-05A8AF273A07}"/>
          </ac:spMkLst>
        </pc:spChg>
        <pc:spChg chg="mod">
          <ac:chgData name="Phan Thế Duy" userId="5e9b9ff8-8bfd-40c4-a934-0fae842c79b4" providerId="ADAL" clId="{4640B57A-7E19-49D7-9F02-5AA569373887}" dt="2022-03-30T16:57:07.309" v="6376" actId="14100"/>
          <ac:spMkLst>
            <pc:docMk/>
            <pc:sldMk cId="2891135298" sldId="619"/>
            <ac:spMk id="6" creationId="{CD6D8D8B-7FF2-4F2E-9519-07F58DC76F83}"/>
          </ac:spMkLst>
        </pc:spChg>
      </pc:sldChg>
      <pc:sldChg chg="addSp delSp modSp add mod">
        <pc:chgData name="Phan Thế Duy" userId="5e9b9ff8-8bfd-40c4-a934-0fae842c79b4" providerId="ADAL" clId="{4640B57A-7E19-49D7-9F02-5AA569373887}" dt="2022-03-30T16:59:17.247" v="6443" actId="1076"/>
        <pc:sldMkLst>
          <pc:docMk/>
          <pc:sldMk cId="2656109714" sldId="620"/>
        </pc:sldMkLst>
        <pc:spChg chg="mod">
          <ac:chgData name="Phan Thế Duy" userId="5e9b9ff8-8bfd-40c4-a934-0fae842c79b4" providerId="ADAL" clId="{4640B57A-7E19-49D7-9F02-5AA569373887}" dt="2022-03-30T16:58:55.264" v="6442" actId="20577"/>
          <ac:spMkLst>
            <pc:docMk/>
            <pc:sldMk cId="2656109714" sldId="620"/>
            <ac:spMk id="2" creationId="{7E1FB839-E353-464F-9E83-885107B9D835}"/>
          </ac:spMkLst>
        </pc:spChg>
        <pc:spChg chg="del">
          <ac:chgData name="Phan Thế Duy" userId="5e9b9ff8-8bfd-40c4-a934-0fae842c79b4" providerId="ADAL" clId="{4640B57A-7E19-49D7-9F02-5AA569373887}" dt="2022-03-30T16:58:14.739" v="6378" actId="478"/>
          <ac:spMkLst>
            <pc:docMk/>
            <pc:sldMk cId="2656109714" sldId="620"/>
            <ac:spMk id="3" creationId="{080E998B-BFAC-4768-BD0C-05A8AF273A07}"/>
          </ac:spMkLst>
        </pc:spChg>
        <pc:spChg chg="add del mod">
          <ac:chgData name="Phan Thế Duy" userId="5e9b9ff8-8bfd-40c4-a934-0fae842c79b4" providerId="ADAL" clId="{4640B57A-7E19-49D7-9F02-5AA569373887}" dt="2022-03-30T16:58:30.655" v="6379" actId="22"/>
          <ac:spMkLst>
            <pc:docMk/>
            <pc:sldMk cId="2656109714" sldId="620"/>
            <ac:spMk id="8" creationId="{5BC69778-0738-43C0-ACB4-51BAC5371226}"/>
          </ac:spMkLst>
        </pc:spChg>
        <pc:picChg chg="add mod ord">
          <ac:chgData name="Phan Thế Duy" userId="5e9b9ff8-8bfd-40c4-a934-0fae842c79b4" providerId="ADAL" clId="{4640B57A-7E19-49D7-9F02-5AA569373887}" dt="2022-03-30T16:59:17.247" v="6443" actId="1076"/>
          <ac:picMkLst>
            <pc:docMk/>
            <pc:sldMk cId="2656109714" sldId="620"/>
            <ac:picMk id="10" creationId="{096D4B5F-CCF7-49C9-A8B4-9E8E8DCF6FDE}"/>
          </ac:picMkLst>
        </pc:picChg>
      </pc:sldChg>
      <pc:sldChg chg="addSp delSp modSp new mod">
        <pc:chgData name="Phan Thế Duy" userId="5e9b9ff8-8bfd-40c4-a934-0fae842c79b4" providerId="ADAL" clId="{4640B57A-7E19-49D7-9F02-5AA569373887}" dt="2022-03-30T17:14:29.996" v="7161" actId="1076"/>
        <pc:sldMkLst>
          <pc:docMk/>
          <pc:sldMk cId="1768519675" sldId="621"/>
        </pc:sldMkLst>
        <pc:spChg chg="mod">
          <ac:chgData name="Phan Thế Duy" userId="5e9b9ff8-8bfd-40c4-a934-0fae842c79b4" providerId="ADAL" clId="{4640B57A-7E19-49D7-9F02-5AA569373887}" dt="2022-03-30T17:13:55.229" v="7144" actId="20577"/>
          <ac:spMkLst>
            <pc:docMk/>
            <pc:sldMk cId="1768519675" sldId="621"/>
            <ac:spMk id="2" creationId="{AAF3788D-0672-416B-94C3-A20747AEC74F}"/>
          </ac:spMkLst>
        </pc:spChg>
        <pc:spChg chg="del">
          <ac:chgData name="Phan Thế Duy" userId="5e9b9ff8-8bfd-40c4-a934-0fae842c79b4" providerId="ADAL" clId="{4640B57A-7E19-49D7-9F02-5AA569373887}" dt="2022-03-30T17:08:41.001" v="7002" actId="22"/>
          <ac:spMkLst>
            <pc:docMk/>
            <pc:sldMk cId="1768519675" sldId="621"/>
            <ac:spMk id="3" creationId="{90D0F0A4-B61C-4C7F-BE05-1A64F8A4AA71}"/>
          </ac:spMkLst>
        </pc:spChg>
        <pc:spChg chg="add del mod">
          <ac:chgData name="Phan Thế Duy" userId="5e9b9ff8-8bfd-40c4-a934-0fae842c79b4" providerId="ADAL" clId="{4640B57A-7E19-49D7-9F02-5AA569373887}" dt="2022-03-30T17:11:48.054" v="7124" actId="22"/>
          <ac:spMkLst>
            <pc:docMk/>
            <pc:sldMk cId="1768519675" sldId="621"/>
            <ac:spMk id="8" creationId="{FD9633D4-FB3B-445D-A6BB-BE941F0C3074}"/>
          </ac:spMkLst>
        </pc:spChg>
        <pc:picChg chg="add del mod ord">
          <ac:chgData name="Phan Thế Duy" userId="5e9b9ff8-8bfd-40c4-a934-0fae842c79b4" providerId="ADAL" clId="{4640B57A-7E19-49D7-9F02-5AA569373887}" dt="2022-03-30T17:11:46.077" v="7123" actId="478"/>
          <ac:picMkLst>
            <pc:docMk/>
            <pc:sldMk cId="1768519675" sldId="621"/>
            <ac:picMk id="6" creationId="{1153197A-0A18-4CA0-B5C4-A38E7592FF84}"/>
          </ac:picMkLst>
        </pc:picChg>
        <pc:picChg chg="add mod ord">
          <ac:chgData name="Phan Thế Duy" userId="5e9b9ff8-8bfd-40c4-a934-0fae842c79b4" providerId="ADAL" clId="{4640B57A-7E19-49D7-9F02-5AA569373887}" dt="2022-03-30T17:14:29.996" v="7161" actId="1076"/>
          <ac:picMkLst>
            <pc:docMk/>
            <pc:sldMk cId="1768519675" sldId="621"/>
            <ac:picMk id="10" creationId="{02DB8C37-5ED7-4305-8896-0CFC7C6EDC38}"/>
          </ac:picMkLst>
        </pc:picChg>
      </pc:sldChg>
      <pc:sldChg chg="addSp delSp modSp add mod ord">
        <pc:chgData name="Phan Thế Duy" userId="5e9b9ff8-8bfd-40c4-a934-0fae842c79b4" providerId="ADAL" clId="{4640B57A-7E19-49D7-9F02-5AA569373887}" dt="2022-03-30T17:14:18.682" v="7160"/>
        <pc:sldMkLst>
          <pc:docMk/>
          <pc:sldMk cId="2244236739" sldId="622"/>
        </pc:sldMkLst>
        <pc:spChg chg="mod">
          <ac:chgData name="Phan Thế Duy" userId="5e9b9ff8-8bfd-40c4-a934-0fae842c79b4" providerId="ADAL" clId="{4640B57A-7E19-49D7-9F02-5AA569373887}" dt="2022-03-30T17:14:04.001" v="7158" actId="20577"/>
          <ac:spMkLst>
            <pc:docMk/>
            <pc:sldMk cId="2244236739" sldId="622"/>
            <ac:spMk id="2" creationId="{AAF3788D-0672-416B-94C3-A20747AEC74F}"/>
          </ac:spMkLst>
        </pc:spChg>
        <pc:spChg chg="add del mod">
          <ac:chgData name="Phan Thế Duy" userId="5e9b9ff8-8bfd-40c4-a934-0fae842c79b4" providerId="ADAL" clId="{4640B57A-7E19-49D7-9F02-5AA569373887}" dt="2022-03-30T17:13:11.019" v="7127" actId="22"/>
          <ac:spMkLst>
            <pc:docMk/>
            <pc:sldMk cId="2244236739" sldId="622"/>
            <ac:spMk id="5" creationId="{709E939B-CF77-463E-A43E-B481CE6C03E0}"/>
          </ac:spMkLst>
        </pc:spChg>
        <pc:picChg chg="add mod ord">
          <ac:chgData name="Phan Thế Duy" userId="5e9b9ff8-8bfd-40c4-a934-0fae842c79b4" providerId="ADAL" clId="{4640B57A-7E19-49D7-9F02-5AA569373887}" dt="2022-03-30T17:13:11.019" v="7127" actId="22"/>
          <ac:picMkLst>
            <pc:docMk/>
            <pc:sldMk cId="2244236739" sldId="622"/>
            <ac:picMk id="7" creationId="{F7809992-26D6-476C-B6E9-9123BFC6CA3B}"/>
          </ac:picMkLst>
        </pc:picChg>
        <pc:picChg chg="del">
          <ac:chgData name="Phan Thế Duy" userId="5e9b9ff8-8bfd-40c4-a934-0fae842c79b4" providerId="ADAL" clId="{4640B57A-7E19-49D7-9F02-5AA569373887}" dt="2022-03-30T17:13:09.167" v="7126" actId="478"/>
          <ac:picMkLst>
            <pc:docMk/>
            <pc:sldMk cId="2244236739" sldId="622"/>
            <ac:picMk id="10" creationId="{02DB8C37-5ED7-4305-8896-0CFC7C6EDC38}"/>
          </ac:picMkLst>
        </pc:picChg>
      </pc:sldChg>
      <pc:sldChg chg="delSp modSp add mod delAnim">
        <pc:chgData name="Phan Thế Duy" userId="5e9b9ff8-8bfd-40c4-a934-0fae842c79b4" providerId="ADAL" clId="{4640B57A-7E19-49D7-9F02-5AA569373887}" dt="2022-03-31T01:27:20.161" v="7606" actId="20577"/>
        <pc:sldMkLst>
          <pc:docMk/>
          <pc:sldMk cId="3475185772" sldId="623"/>
        </pc:sldMkLst>
        <pc:spChg chg="mod">
          <ac:chgData name="Phan Thế Duy" userId="5e9b9ff8-8bfd-40c4-a934-0fae842c79b4" providerId="ADAL" clId="{4640B57A-7E19-49D7-9F02-5AA569373887}" dt="2022-03-31T01:27:20.161" v="7606" actId="20577"/>
          <ac:spMkLst>
            <pc:docMk/>
            <pc:sldMk cId="3475185772" sldId="623"/>
            <ac:spMk id="11" creationId="{9F6591C7-98FD-48EB-B442-DF4A91D600B7}"/>
          </ac:spMkLst>
        </pc:spChg>
        <pc:spChg chg="mod">
          <ac:chgData name="Phan Thế Duy" userId="5e9b9ff8-8bfd-40c4-a934-0fae842c79b4" providerId="ADAL" clId="{4640B57A-7E19-49D7-9F02-5AA569373887}" dt="2022-03-31T01:27:16.148" v="7604" actId="20577"/>
          <ac:spMkLst>
            <pc:docMk/>
            <pc:sldMk cId="3475185772" sldId="623"/>
            <ac:spMk id="13" creationId="{A95A3EA3-E12D-4103-8E8A-AF3E1313D3C9}"/>
          </ac:spMkLst>
        </pc:spChg>
        <pc:spChg chg="mod">
          <ac:chgData name="Phan Thế Duy" userId="5e9b9ff8-8bfd-40c4-a934-0fae842c79b4" providerId="ADAL" clId="{4640B57A-7E19-49D7-9F02-5AA569373887}" dt="2022-03-31T01:27:12.854" v="7602" actId="20577"/>
          <ac:spMkLst>
            <pc:docMk/>
            <pc:sldMk cId="3475185772" sldId="623"/>
            <ac:spMk id="14" creationId="{43E0C0D8-5B27-48E7-9A06-149F4B26C110}"/>
          </ac:spMkLst>
        </pc:spChg>
        <pc:spChg chg="del">
          <ac:chgData name="Phan Thế Duy" userId="5e9b9ff8-8bfd-40c4-a934-0fae842c79b4" providerId="ADAL" clId="{4640B57A-7E19-49D7-9F02-5AA569373887}" dt="2022-03-31T01:26:49.512" v="7596" actId="478"/>
          <ac:spMkLst>
            <pc:docMk/>
            <pc:sldMk cId="3475185772" sldId="623"/>
            <ac:spMk id="15" creationId="{179D5311-1672-450F-A2A7-516BA10BF104}"/>
          </ac:spMkLst>
        </pc:spChg>
        <pc:picChg chg="del">
          <ac:chgData name="Phan Thế Duy" userId="5e9b9ff8-8bfd-40c4-a934-0fae842c79b4" providerId="ADAL" clId="{4640B57A-7E19-49D7-9F02-5AA569373887}" dt="2022-03-31T01:26:47.495" v="7595" actId="478"/>
          <ac:picMkLst>
            <pc:docMk/>
            <pc:sldMk cId="3475185772" sldId="623"/>
            <ac:picMk id="5" creationId="{D55AAA31-48BF-4A1C-929F-CD9BA7BC11C9}"/>
          </ac:picMkLst>
        </pc:picChg>
        <pc:picChg chg="mod">
          <ac:chgData name="Phan Thế Duy" userId="5e9b9ff8-8bfd-40c4-a934-0fae842c79b4" providerId="ADAL" clId="{4640B57A-7E19-49D7-9F02-5AA569373887}" dt="2022-03-31T01:26:51.856" v="7597" actId="1076"/>
          <ac:picMkLst>
            <pc:docMk/>
            <pc:sldMk cId="3475185772" sldId="623"/>
            <ac:picMk id="7" creationId="{4F0C93E1-DDDF-457E-B7F2-383CFB2DF716}"/>
          </ac:picMkLst>
        </pc:picChg>
      </pc:sldChg>
      <pc:sldChg chg="new del">
        <pc:chgData name="Phan Thế Duy" userId="5e9b9ff8-8bfd-40c4-a934-0fae842c79b4" providerId="ADAL" clId="{4640B57A-7E19-49D7-9F02-5AA569373887}" dt="2022-04-12T09:38:11.046" v="7624" actId="47"/>
        <pc:sldMkLst>
          <pc:docMk/>
          <pc:sldMk cId="61452704" sldId="624"/>
        </pc:sldMkLst>
      </pc:sldChg>
    </pc:docChg>
  </pc:docChgLst>
  <pc:docChgLst>
    <pc:chgData name="Phan Thế Duy" userId="S::duypt@hcmuit.edu.vn::5e9b9ff8-8bfd-40c4-a934-0fae842c79b4" providerId="AD" clId="Web-{5D1B481D-DA30-C3C2-83E5-CC71F87E9573}"/>
    <pc:docChg chg="modSld">
      <pc:chgData name="Phan Thế Duy" userId="S::duypt@hcmuit.edu.vn::5e9b9ff8-8bfd-40c4-a934-0fae842c79b4" providerId="AD" clId="Web-{5D1B481D-DA30-C3C2-83E5-CC71F87E9573}" dt="2023-06-23T04:06:05.385" v="10" actId="20577"/>
      <pc:docMkLst>
        <pc:docMk/>
      </pc:docMkLst>
      <pc:sldChg chg="modSp">
        <pc:chgData name="Phan Thế Duy" userId="S::duypt@hcmuit.edu.vn::5e9b9ff8-8bfd-40c4-a934-0fae842c79b4" providerId="AD" clId="Web-{5D1B481D-DA30-C3C2-83E5-CC71F87E9573}" dt="2023-06-23T04:05:50.651" v="4" actId="20577"/>
        <pc:sldMkLst>
          <pc:docMk/>
          <pc:sldMk cId="137527922" sldId="582"/>
        </pc:sldMkLst>
        <pc:spChg chg="mod">
          <ac:chgData name="Phan Thế Duy" userId="S::duypt@hcmuit.edu.vn::5e9b9ff8-8bfd-40c4-a934-0fae842c79b4" providerId="AD" clId="Web-{5D1B481D-DA30-C3C2-83E5-CC71F87E9573}" dt="2023-06-23T04:05:50.651" v="4" actId="20577"/>
          <ac:spMkLst>
            <pc:docMk/>
            <pc:sldMk cId="137527922" sldId="582"/>
            <ac:spMk id="3" creationId="{DDB11A3D-6222-417B-B8D9-AB891FD40BE0}"/>
          </ac:spMkLst>
        </pc:spChg>
      </pc:sldChg>
      <pc:sldChg chg="modSp">
        <pc:chgData name="Phan Thế Duy" userId="S::duypt@hcmuit.edu.vn::5e9b9ff8-8bfd-40c4-a934-0fae842c79b4" providerId="AD" clId="Web-{5D1B481D-DA30-C3C2-83E5-CC71F87E9573}" dt="2023-06-23T04:05:59.838" v="7" actId="20577"/>
        <pc:sldMkLst>
          <pc:docMk/>
          <pc:sldMk cId="2463117491" sldId="588"/>
        </pc:sldMkLst>
        <pc:spChg chg="mod">
          <ac:chgData name="Phan Thế Duy" userId="S::duypt@hcmuit.edu.vn::5e9b9ff8-8bfd-40c4-a934-0fae842c79b4" providerId="AD" clId="Web-{5D1B481D-DA30-C3C2-83E5-CC71F87E9573}" dt="2023-06-23T04:05:59.838" v="7" actId="20577"/>
          <ac:spMkLst>
            <pc:docMk/>
            <pc:sldMk cId="2463117491" sldId="588"/>
            <ac:spMk id="3" creationId="{DDB11A3D-6222-417B-B8D9-AB891FD40BE0}"/>
          </ac:spMkLst>
        </pc:spChg>
      </pc:sldChg>
      <pc:sldChg chg="modSp">
        <pc:chgData name="Phan Thế Duy" userId="S::duypt@hcmuit.edu.vn::5e9b9ff8-8bfd-40c4-a934-0fae842c79b4" providerId="AD" clId="Web-{5D1B481D-DA30-C3C2-83E5-CC71F87E9573}" dt="2023-06-23T04:06:05.385" v="10" actId="20577"/>
        <pc:sldMkLst>
          <pc:docMk/>
          <pc:sldMk cId="1420797542" sldId="591"/>
        </pc:sldMkLst>
        <pc:spChg chg="mod">
          <ac:chgData name="Phan Thế Duy" userId="S::duypt@hcmuit.edu.vn::5e9b9ff8-8bfd-40c4-a934-0fae842c79b4" providerId="AD" clId="Web-{5D1B481D-DA30-C3C2-83E5-CC71F87E9573}" dt="2023-06-23T04:06:05.385" v="10" actId="20577"/>
          <ac:spMkLst>
            <pc:docMk/>
            <pc:sldMk cId="1420797542" sldId="591"/>
            <ac:spMk id="3" creationId="{DDB11A3D-6222-417B-B8D9-AB891FD40BE0}"/>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87A635-B0CF-4472-8408-4DCADBE094BF}" type="datetimeFigureOut">
              <a:rPr lang="en-US" smtClean="0"/>
              <a:t>9/11/25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14633B-F93B-4208-A287-D690BABE2CCF}" type="slidenum">
              <a:rPr lang="en-US" smtClean="0"/>
              <a:t>‹#›</a:t>
            </a:fld>
            <a:endParaRPr lang="en-US"/>
          </a:p>
        </p:txBody>
      </p:sp>
    </p:spTree>
    <p:extLst>
      <p:ext uri="{BB962C8B-B14F-4D97-AF65-F5344CB8AC3E}">
        <p14:creationId xmlns:p14="http://schemas.microsoft.com/office/powerpoint/2010/main" val="3469826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
        <p:nvSpPr>
          <p:cNvPr id="102" name="Google Shape;10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32BAE4-EF96-401E-9835-FEF9D1E36FF4}"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142946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1AC6C-1BC6-47FA-9DC8-070F2A5615A2}"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486853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36F4F4-7454-4D5D-B0E5-ADD7BEA612DE}"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74412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Google Shape;105;p1">
            <a:extLst>
              <a:ext uri="{FF2B5EF4-FFF2-40B4-BE49-F238E27FC236}">
                <a16:creationId xmlns:a16="http://schemas.microsoft.com/office/drawing/2014/main" id="{E9C428B9-BD3B-47CF-96EB-8E8024AAE980}"/>
              </a:ext>
            </a:extLst>
          </p:cNvPr>
          <p:cNvSpPr/>
          <p:nvPr/>
        </p:nvSpPr>
        <p:spPr>
          <a:xfrm>
            <a:off x="0" y="6485045"/>
            <a:ext cx="8176846" cy="364764"/>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200120" algn="ctr"/>
            <a:r>
              <a:rPr lang="en-US" sz="1200" b="0" i="1" dirty="0" err="1">
                <a:solidFill>
                  <a:schemeClr val="bg1"/>
                </a:solidFill>
                <a:latin typeface="Arial Nova Cond" panose="020B0506020202020204" pitchFamily="34" charset="0"/>
              </a:rPr>
              <a:t>Báo</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cáo</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Khóa</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luận</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tốt</a:t>
            </a:r>
            <a:r>
              <a:rPr lang="en-US" sz="1200" b="0" i="1" dirty="0">
                <a:solidFill>
                  <a:schemeClr val="bg1"/>
                </a:solidFill>
                <a:latin typeface="Arial Nova Cond" panose="020B0506020202020204" pitchFamily="34" charset="0"/>
              </a:rPr>
              <a:t> </a:t>
            </a:r>
            <a:r>
              <a:rPr lang="en-US" sz="1200" b="0" i="1" dirty="0" err="1">
                <a:solidFill>
                  <a:schemeClr val="bg1"/>
                </a:solidFill>
                <a:latin typeface="Arial Nova Cond" panose="020B0506020202020204" pitchFamily="34" charset="0"/>
              </a:rPr>
              <a:t>nghiệp</a:t>
            </a:r>
            <a:endParaRPr lang="en-US" sz="1200" b="0" i="1" dirty="0">
              <a:solidFill>
                <a:schemeClr val="bg1"/>
              </a:solidFill>
              <a:latin typeface="Arial Nova Cond" panose="020B0506020202020204" pitchFamily="34" charset="0"/>
            </a:endParaRPr>
          </a:p>
          <a:p>
            <a:pPr marL="1200120" algn="ctr"/>
            <a:r>
              <a:rPr lang="en-US" sz="1200" b="1" i="0" dirty="0" err="1">
                <a:solidFill>
                  <a:schemeClr val="bg1"/>
                </a:solidFill>
                <a:latin typeface="Arial Nova Cond" panose="020B0506020202020204" pitchFamily="34" charset="0"/>
              </a:rPr>
              <a:t>Trường</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Đại</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học</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Công</a:t>
            </a:r>
            <a:r>
              <a:rPr lang="en-US" sz="1200" b="1" i="0" dirty="0">
                <a:solidFill>
                  <a:schemeClr val="bg1"/>
                </a:solidFill>
                <a:latin typeface="Arial Nova Cond" panose="020B0506020202020204" pitchFamily="34" charset="0"/>
              </a:rPr>
              <a:t> </a:t>
            </a:r>
            <a:r>
              <a:rPr lang="en-US" sz="1200" b="1" i="0" dirty="0" err="1">
                <a:solidFill>
                  <a:schemeClr val="bg1"/>
                </a:solidFill>
                <a:latin typeface="Arial Nova Cond" panose="020B0506020202020204" pitchFamily="34" charset="0"/>
              </a:rPr>
              <a:t>nghệ</a:t>
            </a:r>
            <a:r>
              <a:rPr lang="en-US" sz="1200" b="1" i="0" dirty="0">
                <a:solidFill>
                  <a:schemeClr val="bg1"/>
                </a:solidFill>
                <a:latin typeface="Arial Nova Cond" panose="020B0506020202020204" pitchFamily="34" charset="0"/>
              </a:rPr>
              <a:t> Thông tin, ĐHQG Tp. HCM</a:t>
            </a:r>
            <a:endParaRPr sz="1200" b="0" i="0" dirty="0">
              <a:solidFill>
                <a:schemeClr val="bg1"/>
              </a:solidFill>
              <a:latin typeface="Arial Nova Cond" panose="020B0506020202020204" pitchFamily="34" charset="0"/>
            </a:endParaRPr>
          </a:p>
        </p:txBody>
      </p:sp>
      <p:sp>
        <p:nvSpPr>
          <p:cNvPr id="15" name="Google Shape;109;p1">
            <a:extLst>
              <a:ext uri="{FF2B5EF4-FFF2-40B4-BE49-F238E27FC236}">
                <a16:creationId xmlns:a16="http://schemas.microsoft.com/office/drawing/2014/main" id="{91E4D465-1973-499C-87CE-5A38A4FE5280}"/>
              </a:ext>
            </a:extLst>
          </p:cNvPr>
          <p:cNvSpPr/>
          <p:nvPr userDrawn="1"/>
        </p:nvSpPr>
        <p:spPr>
          <a:xfrm>
            <a:off x="549442" y="6488426"/>
            <a:ext cx="549442" cy="3695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dirty="0">
              <a:solidFill>
                <a:schemeClr val="dk1"/>
              </a:solidFill>
            </a:endParaRPr>
          </a:p>
        </p:txBody>
      </p:sp>
      <p:sp>
        <p:nvSpPr>
          <p:cNvPr id="13" name="Google Shape;109;p1">
            <a:extLst>
              <a:ext uri="{FF2B5EF4-FFF2-40B4-BE49-F238E27FC236}">
                <a16:creationId xmlns:a16="http://schemas.microsoft.com/office/drawing/2014/main" id="{16772B44-7759-405B-9C67-35948DD5766F}"/>
              </a:ext>
            </a:extLst>
          </p:cNvPr>
          <p:cNvSpPr/>
          <p:nvPr userDrawn="1"/>
        </p:nvSpPr>
        <p:spPr>
          <a:xfrm>
            <a:off x="8176846" y="6490779"/>
            <a:ext cx="967154" cy="3627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dirty="0">
              <a:solidFill>
                <a:schemeClr val="dk1"/>
              </a:solidFill>
            </a:endParaRPr>
          </a:p>
        </p:txBody>
      </p:sp>
      <p:sp>
        <p:nvSpPr>
          <p:cNvPr id="2" name="Title 1"/>
          <p:cNvSpPr>
            <a:spLocks noGrp="1"/>
          </p:cNvSpPr>
          <p:nvPr>
            <p:ph type="title" hasCustomPrompt="1"/>
          </p:nvPr>
        </p:nvSpPr>
        <p:spPr>
          <a:xfrm>
            <a:off x="169946" y="144644"/>
            <a:ext cx="8214072" cy="510111"/>
          </a:xfrm>
        </p:spPr>
        <p:txBody>
          <a:bodyPr>
            <a:normAutofit/>
          </a:bodyPr>
          <a:lstStyle>
            <a:lvl1pPr>
              <a:defRPr sz="3000" b="1">
                <a:solidFill>
                  <a:schemeClr val="accent5">
                    <a:lumMod val="75000"/>
                  </a:schemeClr>
                </a:solidFill>
                <a:latin typeface="Arial" panose="020B0604020202020204" pitchFamily="34" charset="0"/>
                <a:cs typeface="Arial" panose="020B0604020202020204" pitchFamily="34" charset="0"/>
              </a:defRPr>
            </a:lvl1pPr>
          </a:lstStyle>
          <a:p>
            <a:r>
              <a:rPr lang="en-US" dirty="0"/>
              <a:t>Title slide</a:t>
            </a:r>
          </a:p>
        </p:txBody>
      </p:sp>
      <p:sp>
        <p:nvSpPr>
          <p:cNvPr id="3" name="Content Placeholder 2"/>
          <p:cNvSpPr>
            <a:spLocks noGrp="1"/>
          </p:cNvSpPr>
          <p:nvPr>
            <p:ph idx="1"/>
          </p:nvPr>
        </p:nvSpPr>
        <p:spPr>
          <a:xfrm>
            <a:off x="216567" y="1009644"/>
            <a:ext cx="8594557" cy="5290319"/>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581306" y="6483871"/>
            <a:ext cx="405441" cy="365125"/>
          </a:xfrm>
        </p:spPr>
        <p:txBody>
          <a:bodyPr/>
          <a:lstStyle>
            <a:lvl1pPr>
              <a:defRPr>
                <a:solidFill>
                  <a:schemeClr val="tx1"/>
                </a:solidFill>
              </a:defRPr>
            </a:lvl1pPr>
          </a:lstStyle>
          <a:p>
            <a:fld id="{B487F271-60DF-4592-BB7F-B45BB4441AA9}" type="slidenum">
              <a:rPr lang="en-US" smtClean="0"/>
              <a:pPr/>
              <a:t>‹#›</a:t>
            </a:fld>
            <a:endParaRPr lang="en-US" dirty="0"/>
          </a:p>
        </p:txBody>
      </p:sp>
      <p:pic>
        <p:nvPicPr>
          <p:cNvPr id="10" name="Picture 9">
            <a:extLst>
              <a:ext uri="{FF2B5EF4-FFF2-40B4-BE49-F238E27FC236}">
                <a16:creationId xmlns:a16="http://schemas.microsoft.com/office/drawing/2014/main" id="{D47A60E3-3D29-46FE-AB63-A695505C87E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8396514" y="31224"/>
            <a:ext cx="703369" cy="728362"/>
          </a:xfrm>
          <a:prstGeom prst="rect">
            <a:avLst/>
          </a:prstGeom>
        </p:spPr>
      </p:pic>
      <p:pic>
        <p:nvPicPr>
          <p:cNvPr id="12" name="Picture 11" descr="A close up of a logo&#10;&#10;Description generated with very high confidence">
            <a:extLst>
              <a:ext uri="{FF2B5EF4-FFF2-40B4-BE49-F238E27FC236}">
                <a16:creationId xmlns:a16="http://schemas.microsoft.com/office/drawing/2014/main" id="{9D24ADE5-0C5C-44A1-9FF6-58956EF9737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75471"/>
          <a:stretch/>
        </p:blipFill>
        <p:spPr>
          <a:xfrm>
            <a:off x="8694630" y="6424003"/>
            <a:ext cx="417750" cy="472670"/>
          </a:xfrm>
          <a:prstGeom prst="rect">
            <a:avLst/>
          </a:prstGeom>
        </p:spPr>
      </p:pic>
      <p:cxnSp>
        <p:nvCxnSpPr>
          <p:cNvPr id="14" name="Straight Connector 13">
            <a:extLst>
              <a:ext uri="{FF2B5EF4-FFF2-40B4-BE49-F238E27FC236}">
                <a16:creationId xmlns:a16="http://schemas.microsoft.com/office/drawing/2014/main" id="{FA83563C-5C68-4B36-9934-4B1F666D6552}"/>
              </a:ext>
            </a:extLst>
          </p:cNvPr>
          <p:cNvCxnSpPr/>
          <p:nvPr userDrawn="1"/>
        </p:nvCxnSpPr>
        <p:spPr>
          <a:xfrm>
            <a:off x="0" y="832199"/>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descr="A picture containing object, clock&#10;&#10;Description automatically generated">
            <a:extLst>
              <a:ext uri="{FF2B5EF4-FFF2-40B4-BE49-F238E27FC236}">
                <a16:creationId xmlns:a16="http://schemas.microsoft.com/office/drawing/2014/main" id="{0B17EB75-2C25-8D36-E7FA-24FB8C73EBA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242795" y="6477407"/>
            <a:ext cx="385886" cy="385886"/>
          </a:xfrm>
          <a:prstGeom prst="rect">
            <a:avLst/>
          </a:prstGeom>
        </p:spPr>
      </p:pic>
    </p:spTree>
    <p:extLst>
      <p:ext uri="{BB962C8B-B14F-4D97-AF65-F5344CB8AC3E}">
        <p14:creationId xmlns:p14="http://schemas.microsoft.com/office/powerpoint/2010/main" val="371382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FD31F5-B86C-42C2-9B18-CACBD66E1162}" type="datetime1">
              <a:rPr lang="en-US" smtClean="0"/>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777116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F8B556-B1D1-491C-89AB-66731DCC77DE}" type="datetime1">
              <a:rPr lang="en-US" smtClean="0"/>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419278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AD88C-F643-4BA5-9C82-72FA2262C860}" type="datetime1">
              <a:rPr lang="en-US" smtClean="0"/>
              <a:t>9/11/25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211060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09ABF0-587C-4552-A769-0D8B5734B185}" type="datetime1">
              <a:rPr lang="en-US" smtClean="0"/>
              <a:t>9/11/25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2313697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7393E2-C834-4338-A398-5464AB7866F5}" type="datetime1">
              <a:rPr lang="en-US" smtClean="0"/>
              <a:t>9/11/25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160861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891DBC9-E6B0-4610-A49D-534249B0763B}" type="datetime1">
              <a:rPr lang="en-US" smtClean="0"/>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38892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84A8F27-1C85-43B1-B996-E57117C13630}" type="datetime1">
              <a:rPr lang="en-US" smtClean="0"/>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2731294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887FB8-3E84-421F-B192-10C24D654A3B}" type="datetime1">
              <a:rPr lang="en-US" smtClean="0"/>
              <a:t>9/11/25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7F271-60DF-4592-BB7F-B45BB4441AA9}" type="slidenum">
              <a:rPr lang="en-US" smtClean="0"/>
              <a:t>‹#›</a:t>
            </a:fld>
            <a:endParaRPr lang="en-US"/>
          </a:p>
        </p:txBody>
      </p:sp>
    </p:spTree>
    <p:extLst>
      <p:ext uri="{BB962C8B-B14F-4D97-AF65-F5344CB8AC3E}">
        <p14:creationId xmlns:p14="http://schemas.microsoft.com/office/powerpoint/2010/main" val="4182012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6" name="Google Shape;109;p1">
            <a:extLst>
              <a:ext uri="{FF2B5EF4-FFF2-40B4-BE49-F238E27FC236}">
                <a16:creationId xmlns:a16="http://schemas.microsoft.com/office/drawing/2014/main" id="{0A506D4D-4A00-4759-BA00-7311171B8C28}"/>
              </a:ext>
            </a:extLst>
          </p:cNvPr>
          <p:cNvSpPr/>
          <p:nvPr/>
        </p:nvSpPr>
        <p:spPr>
          <a:xfrm>
            <a:off x="8253662" y="0"/>
            <a:ext cx="890338" cy="768391"/>
          </a:xfrm>
          <a:prstGeom prst="rect">
            <a:avLst/>
          </a:prstGeom>
          <a:solidFill>
            <a:schemeClr val="lt1"/>
          </a:solidFill>
          <a:ln w="12700" cap="flat" cmpd="sng">
            <a:no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pic>
        <p:nvPicPr>
          <p:cNvPr id="3" name="Picture 2">
            <a:extLst>
              <a:ext uri="{FF2B5EF4-FFF2-40B4-BE49-F238E27FC236}">
                <a16:creationId xmlns:a16="http://schemas.microsoft.com/office/drawing/2014/main" id="{8A961CC5-719C-4398-AF8D-A62572F029BD}"/>
              </a:ext>
            </a:extLst>
          </p:cNvPr>
          <p:cNvPicPr>
            <a:picLocks noChangeAspect="1"/>
          </p:cNvPicPr>
          <p:nvPr/>
        </p:nvPicPr>
        <p:blipFill rotWithShape="1">
          <a:blip r:embed="rId3">
            <a:alphaModFix amt="54000"/>
            <a:extLst>
              <a:ext uri="{28A0092B-C50C-407E-A947-70E740481C1C}">
                <a14:useLocalDpi xmlns:a14="http://schemas.microsoft.com/office/drawing/2010/main" val="0"/>
              </a:ext>
            </a:extLst>
          </a:blip>
          <a:srcRect t="7764" b="7764"/>
          <a:stretch/>
        </p:blipFill>
        <p:spPr>
          <a:xfrm>
            <a:off x="-9846" y="707713"/>
            <a:ext cx="9144001" cy="5151357"/>
          </a:xfrm>
          <a:prstGeom prst="rect">
            <a:avLst/>
          </a:prstGeom>
        </p:spPr>
      </p:pic>
      <p:sp>
        <p:nvSpPr>
          <p:cNvPr id="106" name="Google Shape;106;p1"/>
          <p:cNvSpPr/>
          <p:nvPr/>
        </p:nvSpPr>
        <p:spPr>
          <a:xfrm>
            <a:off x="-19692" y="1453012"/>
            <a:ext cx="9153847" cy="1339790"/>
          </a:xfrm>
          <a:prstGeom prst="rect">
            <a:avLst/>
          </a:prstGeom>
          <a:solidFill>
            <a:srgbClr val="002060">
              <a:alpha val="83000"/>
            </a:srgbClr>
          </a:solidFill>
          <a:ln w="12700" cap="flat" cmpd="sng">
            <a:noFill/>
            <a:prstDash val="solid"/>
            <a:miter lim="800000"/>
            <a:headEnd type="none" w="sm" len="sm"/>
            <a:tailEnd type="none" w="sm" len="sm"/>
          </a:ln>
        </p:spPr>
        <p:txBody>
          <a:bodyPr spcFirstLastPara="1" wrap="square" lIns="137156" tIns="68569" rIns="137156" bIns="68569" anchor="ctr" anchorCtr="0">
            <a:noAutofit/>
          </a:bodyPr>
          <a:lstStyle/>
          <a:p>
            <a:pPr algn="ctr"/>
            <a:r>
              <a:rPr lang="en-US" sz="2000" b="1" dirty="0">
                <a:solidFill>
                  <a:srgbClr val="F2F2F2"/>
                </a:solidFill>
              </a:rPr>
              <a:t>KHOA MẠNG KHOA HỌC MÁY TÍNH</a:t>
            </a:r>
          </a:p>
          <a:p>
            <a:pPr algn="ctr"/>
            <a:r>
              <a:rPr lang="en-US" sz="2600" b="1" dirty="0">
                <a:solidFill>
                  <a:srgbClr val="F2F2F2"/>
                </a:solidFill>
              </a:rPr>
              <a:t>BÁO CÁO </a:t>
            </a:r>
          </a:p>
          <a:p>
            <a:pPr algn="ctr"/>
            <a:r>
              <a:rPr lang="en-US" sz="2600" b="1" dirty="0">
                <a:solidFill>
                  <a:srgbClr val="F2F2F2"/>
                </a:solidFill>
              </a:rPr>
              <a:t>KHÓA LUẬN TỐT NGHIỆP</a:t>
            </a:r>
          </a:p>
        </p:txBody>
      </p:sp>
      <p:grpSp>
        <p:nvGrpSpPr>
          <p:cNvPr id="6" name="Group 5">
            <a:extLst>
              <a:ext uri="{FF2B5EF4-FFF2-40B4-BE49-F238E27FC236}">
                <a16:creationId xmlns:a16="http://schemas.microsoft.com/office/drawing/2014/main" id="{793FF1EC-598A-4285-B0F2-7876C0278B4B}"/>
              </a:ext>
            </a:extLst>
          </p:cNvPr>
          <p:cNvGrpSpPr/>
          <p:nvPr/>
        </p:nvGrpSpPr>
        <p:grpSpPr>
          <a:xfrm>
            <a:off x="0" y="27292"/>
            <a:ext cx="9144000" cy="883578"/>
            <a:chOff x="1228555" y="34408"/>
            <a:chExt cx="10836698" cy="1018092"/>
          </a:xfrm>
        </p:grpSpPr>
        <p:sp>
          <p:nvSpPr>
            <p:cNvPr id="12" name="Google Shape;105;p1">
              <a:extLst>
                <a:ext uri="{FF2B5EF4-FFF2-40B4-BE49-F238E27FC236}">
                  <a16:creationId xmlns:a16="http://schemas.microsoft.com/office/drawing/2014/main" id="{D2935C59-C4EC-4552-9E8E-47D6A6E4851D}"/>
                </a:ext>
              </a:extLst>
            </p:cNvPr>
            <p:cNvSpPr/>
            <p:nvPr/>
          </p:nvSpPr>
          <p:spPr>
            <a:xfrm>
              <a:off x="1228555" y="74226"/>
              <a:ext cx="10836698" cy="978274"/>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199515"/>
              <a:r>
                <a:rPr lang="en-US" sz="1400" b="1" dirty="0">
                  <a:solidFill>
                    <a:schemeClr val="bg1"/>
                  </a:solidFill>
                  <a:latin typeface="Elle Futura"/>
                </a:rPr>
                <a:t>Trường </a:t>
              </a:r>
              <a:r>
                <a:rPr lang="en-US" sz="1400" b="1" dirty="0" err="1">
                  <a:solidFill>
                    <a:schemeClr val="bg1"/>
                  </a:solidFill>
                  <a:latin typeface="Elle Futura"/>
                </a:rPr>
                <a:t>Đại</a:t>
              </a:r>
              <a:r>
                <a:rPr lang="en-US" sz="1400" b="1" dirty="0">
                  <a:solidFill>
                    <a:schemeClr val="bg1"/>
                  </a:solidFill>
                  <a:latin typeface="Elle Futura"/>
                </a:rPr>
                <a:t> </a:t>
              </a:r>
              <a:r>
                <a:rPr lang="en-US" sz="1400" b="1" dirty="0" err="1">
                  <a:solidFill>
                    <a:schemeClr val="bg1"/>
                  </a:solidFill>
                  <a:latin typeface="Elle Futura"/>
                </a:rPr>
                <a:t>học</a:t>
              </a:r>
              <a:r>
                <a:rPr lang="en-US" sz="1400" b="1" dirty="0">
                  <a:solidFill>
                    <a:schemeClr val="bg1"/>
                  </a:solidFill>
                  <a:latin typeface="Elle Futura"/>
                </a:rPr>
                <a:t> Công </a:t>
              </a:r>
              <a:r>
                <a:rPr lang="en-US" sz="1400" b="1" dirty="0" err="1">
                  <a:solidFill>
                    <a:schemeClr val="bg1"/>
                  </a:solidFill>
                  <a:latin typeface="Elle Futura"/>
                </a:rPr>
                <a:t>nghệ</a:t>
              </a:r>
              <a:r>
                <a:rPr lang="en-US" sz="1400" b="1" dirty="0">
                  <a:solidFill>
                    <a:schemeClr val="bg1"/>
                  </a:solidFill>
                  <a:latin typeface="Elle Futura"/>
                </a:rPr>
                <a:t> Thông tin – </a:t>
              </a:r>
              <a:r>
                <a:rPr lang="en-US" sz="1400" b="1" dirty="0" err="1">
                  <a:solidFill>
                    <a:schemeClr val="bg1"/>
                  </a:solidFill>
                  <a:latin typeface="Elle Futura"/>
                </a:rPr>
                <a:t>Đại</a:t>
              </a:r>
              <a:r>
                <a:rPr lang="en-US" sz="1400" b="1" dirty="0">
                  <a:solidFill>
                    <a:schemeClr val="bg1"/>
                  </a:solidFill>
                  <a:latin typeface="Elle Futura"/>
                </a:rPr>
                <a:t> Học Quốc </a:t>
              </a:r>
              <a:r>
                <a:rPr lang="en-US" sz="1400" b="1" dirty="0" err="1">
                  <a:solidFill>
                    <a:schemeClr val="bg1"/>
                  </a:solidFill>
                  <a:latin typeface="Elle Futura"/>
                </a:rPr>
                <a:t>gia</a:t>
              </a:r>
              <a:r>
                <a:rPr lang="en-US" sz="1400" b="1" dirty="0">
                  <a:solidFill>
                    <a:schemeClr val="bg1"/>
                  </a:solidFill>
                  <a:latin typeface="Elle Futura"/>
                </a:rPr>
                <a:t> Tp. </a:t>
              </a:r>
              <a:r>
                <a:rPr lang="en-US" sz="1400" b="1" dirty="0" err="1">
                  <a:solidFill>
                    <a:schemeClr val="bg1"/>
                  </a:solidFill>
                  <a:latin typeface="Elle Futura"/>
                </a:rPr>
                <a:t>Hồ</a:t>
              </a:r>
              <a:r>
                <a:rPr lang="en-US" sz="1400" b="1" dirty="0">
                  <a:solidFill>
                    <a:schemeClr val="bg1"/>
                  </a:solidFill>
                  <a:latin typeface="Elle Futura"/>
                </a:rPr>
                <a:t> Chí Minh</a:t>
              </a:r>
              <a:endParaRPr lang="vi-VN" sz="1400" b="1">
                <a:solidFill>
                  <a:schemeClr val="bg1"/>
                </a:solidFill>
                <a:latin typeface="Arial"/>
                <a:ea typeface="Calibri"/>
                <a:cs typeface="Calibri"/>
              </a:endParaRPr>
            </a:p>
          </p:txBody>
        </p:sp>
        <p:sp>
          <p:nvSpPr>
            <p:cNvPr id="13" name="Google Shape;109;p1">
              <a:extLst>
                <a:ext uri="{FF2B5EF4-FFF2-40B4-BE49-F238E27FC236}">
                  <a16:creationId xmlns:a16="http://schemas.microsoft.com/office/drawing/2014/main" id="{6FDB471B-3693-44DC-9ED8-85508316CE08}"/>
                </a:ext>
              </a:extLst>
            </p:cNvPr>
            <p:cNvSpPr/>
            <p:nvPr/>
          </p:nvSpPr>
          <p:spPr>
            <a:xfrm>
              <a:off x="1767507" y="34408"/>
              <a:ext cx="899493" cy="811438"/>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grpSp>
      <p:grpSp>
        <p:nvGrpSpPr>
          <p:cNvPr id="7" name="Group 6">
            <a:extLst>
              <a:ext uri="{FF2B5EF4-FFF2-40B4-BE49-F238E27FC236}">
                <a16:creationId xmlns:a16="http://schemas.microsoft.com/office/drawing/2014/main" id="{56B78E3F-2B1A-4CFF-B80B-EE4C815143F4}"/>
              </a:ext>
            </a:extLst>
          </p:cNvPr>
          <p:cNvGrpSpPr/>
          <p:nvPr/>
        </p:nvGrpSpPr>
        <p:grpSpPr>
          <a:xfrm>
            <a:off x="487251" y="173999"/>
            <a:ext cx="8749113" cy="6134437"/>
            <a:chOff x="682698" y="-1225623"/>
            <a:chExt cx="9995563" cy="8058846"/>
          </a:xfrm>
        </p:grpSpPr>
        <p:sp>
          <p:nvSpPr>
            <p:cNvPr id="107" name="Google Shape;107;p1"/>
            <p:cNvSpPr/>
            <p:nvPr/>
          </p:nvSpPr>
          <p:spPr>
            <a:xfrm>
              <a:off x="682698" y="3484278"/>
              <a:ext cx="9899288" cy="3348945"/>
            </a:xfrm>
            <a:prstGeom prst="rect">
              <a:avLst/>
            </a:prstGeom>
            <a:solidFill>
              <a:schemeClr val="dk1">
                <a:alpha val="69803"/>
              </a:schemeClr>
            </a:solidFill>
            <a:ln w="12700" cap="flat" cmpd="sng">
              <a:solidFill>
                <a:schemeClr val="dk1"/>
              </a:solidFill>
              <a:prstDash val="solid"/>
              <a:miter lim="800000"/>
              <a:headEnd type="none" w="sm" len="sm"/>
              <a:tailEnd type="none" w="sm" len="sm"/>
            </a:ln>
          </p:spPr>
          <p:txBody>
            <a:bodyPr spcFirstLastPara="1" wrap="square" lIns="137156" tIns="81000" rIns="999000" bIns="189000" anchor="b" anchorCtr="0">
              <a:noAutofit/>
            </a:bodyPr>
            <a:lstStyle/>
            <a:p>
              <a:pPr marL="210736" algn="r"/>
              <a:r>
                <a:rPr lang="en-US" b="1" dirty="0" err="1">
                  <a:solidFill>
                    <a:schemeClr val="lt1"/>
                  </a:solidFill>
                </a:rPr>
                <a:t>Họ</a:t>
              </a:r>
              <a:r>
                <a:rPr lang="en-US" b="1" dirty="0">
                  <a:solidFill>
                    <a:schemeClr val="lt1"/>
                  </a:solidFill>
                </a:rPr>
                <a:t> </a:t>
              </a:r>
              <a:r>
                <a:rPr lang="en-US" b="1" dirty="0" err="1">
                  <a:solidFill>
                    <a:schemeClr val="lt1"/>
                  </a:solidFill>
                </a:rPr>
                <a:t>và</a:t>
              </a:r>
              <a:r>
                <a:rPr lang="en-US" b="1" dirty="0">
                  <a:solidFill>
                    <a:schemeClr val="lt1"/>
                  </a:solidFill>
                </a:rPr>
                <a:t> </a:t>
              </a:r>
              <a:r>
                <a:rPr lang="en-US" b="1" dirty="0" err="1">
                  <a:solidFill>
                    <a:schemeClr val="lt1"/>
                  </a:solidFill>
                </a:rPr>
                <a:t>tên</a:t>
              </a:r>
              <a:r>
                <a:rPr lang="en-US" b="1" dirty="0">
                  <a:solidFill>
                    <a:schemeClr val="lt1"/>
                  </a:solidFill>
                </a:rPr>
                <a:t> Lê Thanh Dũng- 230101074</a:t>
              </a:r>
            </a:p>
            <a:p>
              <a:pPr marL="210736" algn="r"/>
              <a:r>
                <a:rPr lang="en-US" b="1" i="1" u="sng" dirty="0">
                  <a:solidFill>
                    <a:schemeClr val="lt1"/>
                  </a:solidFill>
                </a:rPr>
                <a:t>GVHD:</a:t>
              </a:r>
              <a:r>
                <a:rPr lang="en-US" b="1" i="1" dirty="0">
                  <a:solidFill>
                    <a:schemeClr val="lt1"/>
                  </a:solidFill>
                </a:rPr>
                <a:t> Võ </a:t>
              </a:r>
              <a:r>
                <a:rPr lang="en-US" b="1" i="1" dirty="0" err="1">
                  <a:solidFill>
                    <a:schemeClr val="lt1"/>
                  </a:solidFill>
                </a:rPr>
                <a:t>Nguyễn</a:t>
              </a:r>
              <a:r>
                <a:rPr lang="en-US" b="1" i="1" dirty="0">
                  <a:solidFill>
                    <a:schemeClr val="lt1"/>
                  </a:solidFill>
                </a:rPr>
                <a:t> Lê Duy</a:t>
              </a:r>
              <a:endParaRPr b="1" dirty="0"/>
            </a:p>
          </p:txBody>
        </p:sp>
        <p:cxnSp>
          <p:nvCxnSpPr>
            <p:cNvPr id="108" name="Google Shape;108;p1"/>
            <p:cNvCxnSpPr>
              <a:cxnSpLocks/>
            </p:cNvCxnSpPr>
            <p:nvPr/>
          </p:nvCxnSpPr>
          <p:spPr>
            <a:xfrm>
              <a:off x="1905251" y="5289654"/>
              <a:ext cx="8572518" cy="0"/>
            </a:xfrm>
            <a:prstGeom prst="straightConnector1">
              <a:avLst/>
            </a:prstGeom>
            <a:noFill/>
            <a:ln w="9525" cap="flat" cmpd="sng">
              <a:solidFill>
                <a:schemeClr val="lt1"/>
              </a:solidFill>
              <a:prstDash val="solid"/>
              <a:miter lim="800000"/>
              <a:headEnd type="none" w="sm" len="sm"/>
              <a:tailEnd type="none" w="sm" len="sm"/>
            </a:ln>
          </p:spPr>
        </p:cxnSp>
        <p:pic>
          <p:nvPicPr>
            <p:cNvPr id="21" name="Picture 2" descr="Káº¿t quáº£ hÃ¬nh áº£nh cho uit logo png">
              <a:extLst>
                <a:ext uri="{FF2B5EF4-FFF2-40B4-BE49-F238E27FC236}">
                  <a16:creationId xmlns:a16="http://schemas.microsoft.com/office/drawing/2014/main" id="{F2DC505C-2E25-4AE7-9C7D-73F6542FD6FA}"/>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r="5107"/>
            <a:stretch/>
          </p:blipFill>
          <p:spPr bwMode="auto">
            <a:xfrm>
              <a:off x="682698" y="-1225623"/>
              <a:ext cx="691414" cy="66229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5" name="Google Shape;107;p1">
              <a:extLst>
                <a:ext uri="{FF2B5EF4-FFF2-40B4-BE49-F238E27FC236}">
                  <a16:creationId xmlns:a16="http://schemas.microsoft.com/office/drawing/2014/main" id="{75409049-75FB-4C59-970D-160988C53188}"/>
                </a:ext>
              </a:extLst>
            </p:cNvPr>
            <p:cNvSpPr/>
            <p:nvPr/>
          </p:nvSpPr>
          <p:spPr>
            <a:xfrm>
              <a:off x="1978741" y="3193819"/>
              <a:ext cx="8699520" cy="2231876"/>
            </a:xfrm>
            <a:prstGeom prst="rect">
              <a:avLst/>
            </a:prstGeom>
            <a:noFill/>
            <a:ln w="12700" cap="flat" cmpd="sng">
              <a:noFill/>
              <a:prstDash val="solid"/>
              <a:miter lim="800000"/>
              <a:headEnd type="none" w="sm" len="sm"/>
              <a:tailEnd type="none" w="sm" len="sm"/>
            </a:ln>
          </p:spPr>
          <p:txBody>
            <a:bodyPr spcFirstLastPara="1" wrap="square" lIns="137156" tIns="68569" rIns="270000" bIns="68569" anchor="ctr" anchorCtr="0">
              <a:noAutofit/>
            </a:bodyPr>
            <a:lstStyle/>
            <a:p>
              <a:pPr marL="114300" marR="635" algn="r">
                <a:lnSpc>
                  <a:spcPct val="150000"/>
                </a:lnSpc>
                <a:spcBef>
                  <a:spcPts val="20"/>
                </a:spcBef>
              </a:pPr>
              <a:r>
                <a:rPr lang="vi-VN" sz="1800" b="1" dirty="0">
                  <a:solidFill>
                    <a:schemeClr val="bg2"/>
                  </a:solidFill>
                  <a:effectLst/>
                  <a:latin typeface="Times New Roman" panose="02020603050405020304" pitchFamily="18" charset="0"/>
                  <a:ea typeface="Arial" panose="020B0604020202020204" pitchFamily="34" charset="0"/>
                  <a:cs typeface="Times New Roman" panose="02020603050405020304" pitchFamily="18" charset="0"/>
                </a:rPr>
                <a:t>PHÁT HIỆN BẤT THƯỜNG TRONG </a:t>
              </a:r>
              <a:endParaRPr lang="en-VN" sz="1800" dirty="0">
                <a:solidFill>
                  <a:schemeClr val="bg2"/>
                </a:solidFill>
                <a:effectLst/>
                <a:latin typeface="Times New Roman" panose="02020603050405020304" pitchFamily="18" charset="0"/>
                <a:ea typeface="Arial" panose="020B0604020202020204" pitchFamily="34" charset="0"/>
                <a:cs typeface="Arial" panose="020B0604020202020204" pitchFamily="34" charset="0"/>
              </a:endParaRPr>
            </a:p>
            <a:p>
              <a:pPr marL="114300" marR="635" algn="r">
                <a:lnSpc>
                  <a:spcPct val="150000"/>
                </a:lnSpc>
                <a:spcBef>
                  <a:spcPts val="20"/>
                </a:spcBef>
              </a:pPr>
              <a:r>
                <a:rPr lang="vi-VN" sz="1800" b="1" dirty="0">
                  <a:solidFill>
                    <a:schemeClr val="bg2"/>
                  </a:solidFill>
                  <a:effectLst/>
                  <a:latin typeface="Times New Roman" panose="02020603050405020304" pitchFamily="18" charset="0"/>
                  <a:ea typeface="Arial" panose="020B0604020202020204" pitchFamily="34" charset="0"/>
                  <a:cs typeface="Times New Roman" panose="02020603050405020304" pitchFamily="18" charset="0"/>
                </a:rPr>
                <a:t>MÁY MÓC CÔNG NGHIỆP SỬ DỤNG </a:t>
              </a:r>
              <a:endParaRPr lang="en-VN" sz="1800" dirty="0">
                <a:solidFill>
                  <a:schemeClr val="bg2"/>
                </a:solidFill>
                <a:effectLst/>
                <a:latin typeface="Times New Roman" panose="02020603050405020304" pitchFamily="18" charset="0"/>
                <a:ea typeface="Arial" panose="020B0604020202020204" pitchFamily="34" charset="0"/>
                <a:cs typeface="Arial" panose="020B0604020202020204" pitchFamily="34" charset="0"/>
              </a:endParaRPr>
            </a:p>
            <a:p>
              <a:pPr algn="r"/>
              <a:r>
                <a:rPr lang="vi-VN" sz="1800" b="1" kern="0" dirty="0">
                  <a:solidFill>
                    <a:schemeClr val="bg2"/>
                  </a:solidFill>
                  <a:effectLst/>
                  <a:latin typeface="Times New Roman" panose="02020603050405020304" pitchFamily="18" charset="0"/>
                  <a:ea typeface="Arial" panose="020B0604020202020204" pitchFamily="34" charset="0"/>
                </a:rPr>
                <a:t>CÁC THUẬT TOÁN MÁY HỌC</a:t>
              </a:r>
              <a:r>
                <a:rPr lang="en-VN" sz="2800" dirty="0">
                  <a:solidFill>
                    <a:schemeClr val="bg2"/>
                  </a:solidFill>
                  <a:effectLst/>
                </a:rPr>
                <a:t> </a:t>
              </a:r>
            </a:p>
            <a:p>
              <a:r>
                <a:rPr lang="en-US" sz="1400" b="1" dirty="0">
                  <a:solidFill>
                    <a:schemeClr val="accent2"/>
                  </a:solidFill>
                </a:rPr>
                <a:t>									</a:t>
              </a:r>
              <a:endParaRPr lang="en-US" dirty="0">
                <a:solidFill>
                  <a:schemeClr val="accent2"/>
                </a:solidFill>
              </a:endParaRPr>
            </a:p>
          </p:txBody>
        </p:sp>
      </p:grpSp>
      <p:sp>
        <p:nvSpPr>
          <p:cNvPr id="4" name="Slide Number Placeholder 3">
            <a:extLst>
              <a:ext uri="{FF2B5EF4-FFF2-40B4-BE49-F238E27FC236}">
                <a16:creationId xmlns:a16="http://schemas.microsoft.com/office/drawing/2014/main" id="{62680A04-81B6-42AB-85EB-ADA579D42BBB}"/>
              </a:ext>
            </a:extLst>
          </p:cNvPr>
          <p:cNvSpPr>
            <a:spLocks noGrp="1"/>
          </p:cNvSpPr>
          <p:nvPr>
            <p:ph type="sldNum" sz="quarter" idx="12"/>
          </p:nvPr>
        </p:nvSpPr>
        <p:spPr/>
        <p:txBody>
          <a:bodyPr/>
          <a:lstStyle/>
          <a:p>
            <a:fld id="{B487F271-60DF-4592-BB7F-B45BB4441AA9}" type="slidenum">
              <a:rPr lang="en-US" smtClean="0"/>
              <a:pPr/>
              <a:t>1</a:t>
            </a:fld>
            <a:endParaRPr lang="en-US" dirty="0"/>
          </a:p>
        </p:txBody>
      </p:sp>
      <p:pic>
        <p:nvPicPr>
          <p:cNvPr id="15" name="Picture 14" descr="A picture containing object, clock&#10;&#10;Description automatically generated">
            <a:extLst>
              <a:ext uri="{FF2B5EF4-FFF2-40B4-BE49-F238E27FC236}">
                <a16:creationId xmlns:a16="http://schemas.microsoft.com/office/drawing/2014/main" id="{70514A20-AAE6-4C0B-BD55-D79A9292B1C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2397" y="4660459"/>
            <a:ext cx="922754" cy="922754"/>
          </a:xfrm>
          <a:prstGeom prst="rect">
            <a:avLst/>
          </a:prstGeom>
        </p:spPr>
      </p:pic>
      <p:sp>
        <p:nvSpPr>
          <p:cNvPr id="17" name="Google Shape;109;p1">
            <a:extLst>
              <a:ext uri="{FF2B5EF4-FFF2-40B4-BE49-F238E27FC236}">
                <a16:creationId xmlns:a16="http://schemas.microsoft.com/office/drawing/2014/main" id="{573076B0-2AAF-4061-92BC-928F409EA8F9}"/>
              </a:ext>
            </a:extLst>
          </p:cNvPr>
          <p:cNvSpPr/>
          <p:nvPr/>
        </p:nvSpPr>
        <p:spPr>
          <a:xfrm>
            <a:off x="7567301" y="23761"/>
            <a:ext cx="1264778" cy="704228"/>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pic>
        <p:nvPicPr>
          <p:cNvPr id="1026" name="Picture 2" descr="See the source image">
            <a:extLst>
              <a:ext uri="{FF2B5EF4-FFF2-40B4-BE49-F238E27FC236}">
                <a16:creationId xmlns:a16="http://schemas.microsoft.com/office/drawing/2014/main" id="{519E7D47-F72F-477C-8CD3-19FDB8023F5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09645" y="210389"/>
            <a:ext cx="1128045" cy="40049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Trang chủ - NC - Khoa Mạng máy tính và Truyền thông - UIT">
            <a:extLst>
              <a:ext uri="{FF2B5EF4-FFF2-40B4-BE49-F238E27FC236}">
                <a16:creationId xmlns:a16="http://schemas.microsoft.com/office/drawing/2014/main" id="{00CF03CD-08E2-DD2F-B77B-DA1FB5CF01E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flipH="1">
            <a:off x="4015733" y="2689699"/>
            <a:ext cx="1112534" cy="11453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28E49B-2977-B737-23B0-5BA7451E2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791B1D-7E6E-B007-24BB-78D64FD08275}"/>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91E92A26-B1E0-777F-454C-84E4994F0958}"/>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solidFill>
                  <a:srgbClr val="FF0000"/>
                </a:solidFill>
              </a:rPr>
              <a:t>Phần</a:t>
            </a:r>
            <a:r>
              <a:rPr lang="en-US" sz="2800" b="1" dirty="0">
                <a:solidFill>
                  <a:srgbClr val="FF0000"/>
                </a:solidFill>
              </a:rPr>
              <a:t> III: </a:t>
            </a:r>
            <a:r>
              <a:rPr lang="en-US" sz="2800" b="1" dirty="0" err="1">
                <a:solidFill>
                  <a:srgbClr val="FF0000"/>
                </a:solidFill>
              </a:rPr>
              <a:t>Hệ</a:t>
            </a:r>
            <a:r>
              <a:rPr lang="en-US" sz="2800" b="1" dirty="0">
                <a:solidFill>
                  <a:srgbClr val="FF0000"/>
                </a:solidFill>
              </a:rPr>
              <a:t> </a:t>
            </a:r>
            <a:r>
              <a:rPr lang="en-US" sz="2800" b="1" dirty="0" err="1">
                <a:solidFill>
                  <a:srgbClr val="FF0000"/>
                </a:solidFill>
              </a:rPr>
              <a:t>thống</a:t>
            </a:r>
            <a:r>
              <a:rPr lang="en-US" sz="2800" b="1" dirty="0">
                <a:solidFill>
                  <a:srgbClr val="FF0000"/>
                </a:solidFill>
              </a:rPr>
              <a:t> &amp; Quy </a:t>
            </a:r>
            <a:r>
              <a:rPr lang="en-US" sz="2800" b="1" dirty="0" err="1">
                <a:solidFill>
                  <a:srgbClr val="FF0000"/>
                </a:solidFill>
              </a:rPr>
              <a:t>trình</a:t>
            </a:r>
            <a:endParaRPr lang="en-US" sz="2800" b="1" dirty="0">
              <a:solidFill>
                <a:srgbClr val="FF0000"/>
              </a:solidFill>
            </a:endParaRPr>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EBDE4BF5-1852-1C18-2319-15EA5498A382}"/>
              </a:ext>
            </a:extLst>
          </p:cNvPr>
          <p:cNvSpPr>
            <a:spLocks noGrp="1"/>
          </p:cNvSpPr>
          <p:nvPr>
            <p:ph type="sldNum" sz="quarter" idx="12"/>
          </p:nvPr>
        </p:nvSpPr>
        <p:spPr/>
        <p:txBody>
          <a:bodyPr/>
          <a:lstStyle/>
          <a:p>
            <a:fld id="{B487F271-60DF-4592-BB7F-B45BB4441AA9}" type="slidenum">
              <a:rPr lang="en-US" smtClean="0"/>
              <a:pPr/>
              <a:t>10</a:t>
            </a:fld>
            <a:endParaRPr lang="en-US" dirty="0"/>
          </a:p>
        </p:txBody>
      </p:sp>
    </p:spTree>
    <p:extLst>
      <p:ext uri="{BB962C8B-B14F-4D97-AF65-F5344CB8AC3E}">
        <p14:creationId xmlns:p14="http://schemas.microsoft.com/office/powerpoint/2010/main" val="426380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F3B3D-441B-E81A-6C1B-6DD274AD054E}"/>
              </a:ext>
            </a:extLst>
          </p:cNvPr>
          <p:cNvSpPr>
            <a:spLocks noGrp="1"/>
          </p:cNvSpPr>
          <p:nvPr>
            <p:ph type="title"/>
          </p:nvPr>
        </p:nvSpPr>
        <p:spPr/>
        <p:txBody>
          <a:bodyPr/>
          <a:lstStyle/>
          <a:p>
            <a:r>
              <a:rPr lang="en-US" dirty="0" err="1"/>
              <a:t>Kiến</a:t>
            </a:r>
            <a:r>
              <a:rPr lang="en-US" dirty="0"/>
              <a:t> </a:t>
            </a:r>
            <a:r>
              <a:rPr lang="en-US" dirty="0" err="1"/>
              <a:t>trúc</a:t>
            </a:r>
            <a:r>
              <a:rPr lang="en-US" dirty="0"/>
              <a:t> </a:t>
            </a:r>
            <a:r>
              <a:rPr lang="en-US" dirty="0" err="1"/>
              <a:t>hệ</a:t>
            </a:r>
            <a:r>
              <a:rPr lang="en-US" dirty="0"/>
              <a:t> </a:t>
            </a:r>
            <a:r>
              <a:rPr lang="en-US" dirty="0" err="1"/>
              <a:t>thống</a:t>
            </a:r>
            <a:endParaRPr lang="en-US" dirty="0"/>
          </a:p>
        </p:txBody>
      </p:sp>
      <p:sp>
        <p:nvSpPr>
          <p:cNvPr id="4" name="Slide Number Placeholder 3">
            <a:extLst>
              <a:ext uri="{FF2B5EF4-FFF2-40B4-BE49-F238E27FC236}">
                <a16:creationId xmlns:a16="http://schemas.microsoft.com/office/drawing/2014/main" id="{A4D2630D-D443-8F6B-50B0-BD37DE516FEF}"/>
              </a:ext>
            </a:extLst>
          </p:cNvPr>
          <p:cNvSpPr>
            <a:spLocks noGrp="1"/>
          </p:cNvSpPr>
          <p:nvPr>
            <p:ph type="sldNum" sz="quarter" idx="12"/>
          </p:nvPr>
        </p:nvSpPr>
        <p:spPr/>
        <p:txBody>
          <a:bodyPr/>
          <a:lstStyle/>
          <a:p>
            <a:fld id="{B487F271-60DF-4592-BB7F-B45BB4441AA9}" type="slidenum">
              <a:rPr lang="en-US" smtClean="0"/>
              <a:pPr/>
              <a:t>11</a:t>
            </a:fld>
            <a:endParaRPr lang="en-US" dirty="0"/>
          </a:p>
        </p:txBody>
      </p:sp>
      <p:sp>
        <p:nvSpPr>
          <p:cNvPr id="5" name="Content Placeholder 2">
            <a:extLst>
              <a:ext uri="{FF2B5EF4-FFF2-40B4-BE49-F238E27FC236}">
                <a16:creationId xmlns:a16="http://schemas.microsoft.com/office/drawing/2014/main" id="{A4F8DCAA-BFF7-3026-769A-34FBC03E1892}"/>
              </a:ext>
            </a:extLst>
          </p:cNvPr>
          <p:cNvSpPr>
            <a:spLocks noGrp="1"/>
          </p:cNvSpPr>
          <p:nvPr>
            <p:ph idx="1"/>
          </p:nvPr>
        </p:nvSpPr>
        <p:spPr>
          <a:xfrm>
            <a:off x="216567" y="1009644"/>
            <a:ext cx="4355433" cy="5290319"/>
          </a:xfrm>
        </p:spPr>
        <p:txBody>
          <a:bodyPr/>
          <a:lstStyle/>
          <a:p>
            <a:r>
              <a:rPr lang="en-US" sz="2500"/>
              <a:t>Cảm biến IoT → MQTT → Collector → InfluxDB/TimescaleDB.</a:t>
            </a:r>
          </a:p>
          <a:p>
            <a:r>
              <a:rPr lang="en-US" sz="2500"/>
              <a:t>ML Service (Isolation Forest, VAE, GAN).</a:t>
            </a:r>
          </a:p>
          <a:p>
            <a:r>
              <a:rPr lang="en-US" sz="2500"/>
              <a:t>Giao diện web cảnh báo: Xanh – Vàng – Đỏ, gợi ý bảo trì.</a:t>
            </a:r>
            <a:br>
              <a:rPr lang="en-US"/>
            </a:br>
            <a:endParaRPr lang="en-VN" dirty="0"/>
          </a:p>
        </p:txBody>
      </p:sp>
      <p:pic>
        <p:nvPicPr>
          <p:cNvPr id="6" name="Picture 5" descr="A diagram of a service&#10;&#10;AI-generated content may be incorrect.">
            <a:extLst>
              <a:ext uri="{FF2B5EF4-FFF2-40B4-BE49-F238E27FC236}">
                <a16:creationId xmlns:a16="http://schemas.microsoft.com/office/drawing/2014/main" id="{A725F05F-107A-DA75-211E-D5101AB7459B}"/>
              </a:ext>
            </a:extLst>
          </p:cNvPr>
          <p:cNvPicPr>
            <a:picLocks noChangeAspect="1"/>
          </p:cNvPicPr>
          <p:nvPr/>
        </p:nvPicPr>
        <p:blipFill>
          <a:blip r:embed="rId2"/>
          <a:stretch>
            <a:fillRect/>
          </a:stretch>
        </p:blipFill>
        <p:spPr>
          <a:xfrm>
            <a:off x="4011295" y="1333246"/>
            <a:ext cx="5132705" cy="3223570"/>
          </a:xfrm>
          <a:prstGeom prst="rect">
            <a:avLst/>
          </a:prstGeom>
        </p:spPr>
      </p:pic>
    </p:spTree>
    <p:extLst>
      <p:ext uri="{BB962C8B-B14F-4D97-AF65-F5344CB8AC3E}">
        <p14:creationId xmlns:p14="http://schemas.microsoft.com/office/powerpoint/2010/main" val="283727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5B037-4ADD-9A65-E99B-003DB54D58AD}"/>
              </a:ext>
            </a:extLst>
          </p:cNvPr>
          <p:cNvSpPr>
            <a:spLocks noGrp="1"/>
          </p:cNvSpPr>
          <p:nvPr>
            <p:ph type="title"/>
          </p:nvPr>
        </p:nvSpPr>
        <p:spPr>
          <a:xfrm>
            <a:off x="169946" y="144644"/>
            <a:ext cx="8214072" cy="510111"/>
          </a:xfrm>
        </p:spPr>
        <p:txBody>
          <a:bodyPr anchor="ctr">
            <a:normAutofit/>
          </a:bodyPr>
          <a:lstStyle/>
          <a:p>
            <a:r>
              <a:rPr lang="en-VN" dirty="0"/>
              <a:t>Sơ đồ hệ thống cảnh báo bất thường</a:t>
            </a:r>
            <a:endParaRPr lang="en-US" dirty="0"/>
          </a:p>
        </p:txBody>
      </p:sp>
      <p:pic>
        <p:nvPicPr>
          <p:cNvPr id="5" name="Content Placeholder 3" descr="A diagram of a computer network&#10;&#10;AI-generated content may be incorrect.">
            <a:extLst>
              <a:ext uri="{FF2B5EF4-FFF2-40B4-BE49-F238E27FC236}">
                <a16:creationId xmlns:a16="http://schemas.microsoft.com/office/drawing/2014/main" id="{F6840940-95F4-6D3B-F079-F91BEEE10C46}"/>
              </a:ext>
            </a:extLst>
          </p:cNvPr>
          <p:cNvPicPr>
            <a:picLocks noGrp="1" noChangeAspect="1"/>
          </p:cNvPicPr>
          <p:nvPr>
            <p:ph idx="1"/>
          </p:nvPr>
        </p:nvPicPr>
        <p:blipFill>
          <a:blip r:embed="rId2"/>
          <a:stretch>
            <a:fillRect/>
          </a:stretch>
        </p:blipFill>
        <p:spPr>
          <a:xfrm>
            <a:off x="1374190" y="1009644"/>
            <a:ext cx="6279311" cy="5290319"/>
          </a:xfrm>
          <a:prstGeom prst="rect">
            <a:avLst/>
          </a:prstGeom>
          <a:noFill/>
        </p:spPr>
      </p:pic>
      <p:sp>
        <p:nvSpPr>
          <p:cNvPr id="4" name="Slide Number Placeholder 3">
            <a:extLst>
              <a:ext uri="{FF2B5EF4-FFF2-40B4-BE49-F238E27FC236}">
                <a16:creationId xmlns:a16="http://schemas.microsoft.com/office/drawing/2014/main" id="{DEDC02C6-D85F-2A37-4A3C-6C15E7CDB971}"/>
              </a:ext>
            </a:extLst>
          </p:cNvPr>
          <p:cNvSpPr>
            <a:spLocks noGrp="1"/>
          </p:cNvSpPr>
          <p:nvPr>
            <p:ph type="sldNum" sz="quarter" idx="12"/>
          </p:nvPr>
        </p:nvSpPr>
        <p:spPr>
          <a:xfrm>
            <a:off x="581306" y="6483871"/>
            <a:ext cx="405441" cy="365125"/>
          </a:xfrm>
        </p:spPr>
        <p:txBody>
          <a:bodyPr anchor="ctr">
            <a:normAutofit/>
          </a:bodyPr>
          <a:lstStyle/>
          <a:p>
            <a:pPr>
              <a:spcAft>
                <a:spcPts val="600"/>
              </a:spcAft>
            </a:pPr>
            <a:fld id="{B487F271-60DF-4592-BB7F-B45BB4441AA9}" type="slidenum">
              <a:rPr lang="en-US" smtClean="0"/>
              <a:pPr>
                <a:spcAft>
                  <a:spcPts val="600"/>
                </a:spcAft>
              </a:pPr>
              <a:t>12</a:t>
            </a:fld>
            <a:endParaRPr lang="en-US"/>
          </a:p>
        </p:txBody>
      </p:sp>
    </p:spTree>
    <p:extLst>
      <p:ext uri="{BB962C8B-B14F-4D97-AF65-F5344CB8AC3E}">
        <p14:creationId xmlns:p14="http://schemas.microsoft.com/office/powerpoint/2010/main" val="3148524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2879774-79C9-F7A1-0292-7B604C39E19B}"/>
              </a:ext>
            </a:extLst>
          </p:cNvPr>
          <p:cNvSpPr>
            <a:spLocks noGrp="1"/>
          </p:cNvSpPr>
          <p:nvPr>
            <p:ph type="title"/>
          </p:nvPr>
        </p:nvSpPr>
        <p:spPr/>
        <p:txBody>
          <a:bodyPr/>
          <a:lstStyle/>
          <a:p>
            <a:r>
              <a:rPr lang="vi-VN" b="1" dirty="0"/>
              <a:t>Quy trình phát hiện bất thường</a:t>
            </a:r>
            <a:endParaRPr lang="vi-VN" dirty="0"/>
          </a:p>
        </p:txBody>
      </p:sp>
      <p:sp>
        <p:nvSpPr>
          <p:cNvPr id="3" name="Chỗ dành sẵn cho Nội dung 2">
            <a:extLst>
              <a:ext uri="{FF2B5EF4-FFF2-40B4-BE49-F238E27FC236}">
                <a16:creationId xmlns:a16="http://schemas.microsoft.com/office/drawing/2014/main" id="{CDA4E300-EC83-5F8C-15F6-F23769622483}"/>
              </a:ext>
            </a:extLst>
          </p:cNvPr>
          <p:cNvSpPr>
            <a:spLocks noGrp="1"/>
          </p:cNvSpPr>
          <p:nvPr>
            <p:ph idx="1"/>
          </p:nvPr>
        </p:nvSpPr>
        <p:spPr/>
        <p:txBody>
          <a:bodyPr/>
          <a:lstStyle/>
          <a:p>
            <a:r>
              <a:rPr lang="vi-VN" dirty="0">
                <a:solidFill>
                  <a:srgbClr val="FF0000"/>
                </a:solidFill>
              </a:rPr>
              <a:t>Thu thập dữ liệu. (làm rõ các bước thu thập dữ liệu</a:t>
            </a:r>
          </a:p>
          <a:p>
            <a:r>
              <a:rPr lang="vi-VN" dirty="0">
                <a:solidFill>
                  <a:srgbClr val="FF0000"/>
                </a:solidFill>
              </a:rPr>
              <a:t>Tiền xử lý (làm sạch, chuẩn hóa, trích đặc trưng). ( Làm rõ )</a:t>
            </a:r>
          </a:p>
          <a:p>
            <a:r>
              <a:rPr lang="vi-VN" dirty="0">
                <a:solidFill>
                  <a:srgbClr val="FF0000"/>
                </a:solidFill>
              </a:rPr>
              <a:t>Huấn luyện mô hình. (làm rõ các bước huấn luyện)</a:t>
            </a:r>
          </a:p>
          <a:p>
            <a:endParaRPr lang="vi-VN" dirty="0"/>
          </a:p>
          <a:p>
            <a:endParaRPr lang="vi-VN" dirty="0"/>
          </a:p>
          <a:p>
            <a:r>
              <a:rPr lang="vi-VN" dirty="0"/>
              <a:t>Phát hiện &amp; đánh dấu bất thường.</a:t>
            </a:r>
          </a:p>
          <a:p>
            <a:r>
              <a:rPr lang="vi-VN" dirty="0"/>
              <a:t>Cảnh báo &amp; đề xuất bảo trì.</a:t>
            </a:r>
          </a:p>
          <a:p>
            <a:pPr marL="0" indent="0">
              <a:buNone/>
            </a:pPr>
            <a:endParaRPr lang="vi-VN" dirty="0"/>
          </a:p>
        </p:txBody>
      </p:sp>
      <p:sp>
        <p:nvSpPr>
          <p:cNvPr id="4" name="Chỗ dành sẵn cho Số hiệu Bản chiếu 3">
            <a:extLst>
              <a:ext uri="{FF2B5EF4-FFF2-40B4-BE49-F238E27FC236}">
                <a16:creationId xmlns:a16="http://schemas.microsoft.com/office/drawing/2014/main" id="{059E240F-B10B-B4E1-5D10-B76CABCE26B1}"/>
              </a:ext>
            </a:extLst>
          </p:cNvPr>
          <p:cNvSpPr>
            <a:spLocks noGrp="1"/>
          </p:cNvSpPr>
          <p:nvPr>
            <p:ph type="sldNum" sz="quarter" idx="12"/>
          </p:nvPr>
        </p:nvSpPr>
        <p:spPr/>
        <p:txBody>
          <a:bodyPr/>
          <a:lstStyle/>
          <a:p>
            <a:fld id="{B487F271-60DF-4592-BB7F-B45BB4441AA9}" type="slidenum">
              <a:rPr lang="en-US" smtClean="0"/>
              <a:pPr/>
              <a:t>13</a:t>
            </a:fld>
            <a:endParaRPr lang="en-US" dirty="0"/>
          </a:p>
        </p:txBody>
      </p:sp>
    </p:spTree>
    <p:extLst>
      <p:ext uri="{BB962C8B-B14F-4D97-AF65-F5344CB8AC3E}">
        <p14:creationId xmlns:p14="http://schemas.microsoft.com/office/powerpoint/2010/main" val="2098011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E40175-BF34-D694-E0DD-D3886F8D84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C31832-D522-C4AF-B8DE-FFAA4674ADA9}"/>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ECA82D53-9364-7E47-0ADF-7AFBB436CDAA}"/>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solidFill>
                  <a:srgbClr val="FF0000"/>
                </a:solidFill>
              </a:rPr>
              <a:t>Phần</a:t>
            </a:r>
            <a:r>
              <a:rPr lang="en-US" sz="2800" b="1" dirty="0">
                <a:solidFill>
                  <a:srgbClr val="FF0000"/>
                </a:solidFill>
              </a:rPr>
              <a:t> IV: </a:t>
            </a:r>
            <a:r>
              <a:rPr lang="en-US" sz="2800" b="1" dirty="0" err="1">
                <a:solidFill>
                  <a:srgbClr val="FF0000"/>
                </a:solidFill>
              </a:rPr>
              <a:t>Thực</a:t>
            </a:r>
            <a:r>
              <a:rPr lang="en-US" sz="2800" b="1" dirty="0">
                <a:solidFill>
                  <a:srgbClr val="FF0000"/>
                </a:solidFill>
              </a:rPr>
              <a:t> </a:t>
            </a:r>
            <a:r>
              <a:rPr lang="en-US" sz="2800" b="1" dirty="0" err="1">
                <a:solidFill>
                  <a:srgbClr val="FF0000"/>
                </a:solidFill>
              </a:rPr>
              <a:t>nghiệm</a:t>
            </a:r>
            <a:r>
              <a:rPr lang="en-US" sz="2800" b="1" dirty="0">
                <a:solidFill>
                  <a:srgbClr val="FF0000"/>
                </a:solidFill>
              </a:rPr>
              <a:t> &amp; </a:t>
            </a:r>
            <a:r>
              <a:rPr lang="en-US" sz="2800" b="1" dirty="0" err="1">
                <a:solidFill>
                  <a:srgbClr val="FF0000"/>
                </a:solidFill>
              </a:rPr>
              <a:t>Kết</a:t>
            </a:r>
            <a:r>
              <a:rPr lang="en-US" sz="2800" b="1" dirty="0">
                <a:solidFill>
                  <a:srgbClr val="FF0000"/>
                </a:solidFill>
              </a:rPr>
              <a:t> </a:t>
            </a:r>
            <a:r>
              <a:rPr lang="en-US" sz="2800" b="1" dirty="0" err="1">
                <a:solidFill>
                  <a:srgbClr val="FF0000"/>
                </a:solidFill>
              </a:rPr>
              <a:t>quả</a:t>
            </a:r>
            <a:endParaRPr lang="vi-VN" sz="2800" b="1" dirty="0">
              <a:solidFill>
                <a:srgbClr val="FF0000"/>
              </a:solidFill>
            </a:endParaRPr>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C2D647EE-08C0-2B71-3610-28F148647142}"/>
              </a:ext>
            </a:extLst>
          </p:cNvPr>
          <p:cNvSpPr>
            <a:spLocks noGrp="1"/>
          </p:cNvSpPr>
          <p:nvPr>
            <p:ph type="sldNum" sz="quarter" idx="12"/>
          </p:nvPr>
        </p:nvSpPr>
        <p:spPr/>
        <p:txBody>
          <a:bodyPr/>
          <a:lstStyle/>
          <a:p>
            <a:fld id="{B487F271-60DF-4592-BB7F-B45BB4441AA9}" type="slidenum">
              <a:rPr lang="en-US" smtClean="0"/>
              <a:pPr/>
              <a:t>14</a:t>
            </a:fld>
            <a:endParaRPr lang="en-US" dirty="0"/>
          </a:p>
        </p:txBody>
      </p:sp>
    </p:spTree>
    <p:extLst>
      <p:ext uri="{BB962C8B-B14F-4D97-AF65-F5344CB8AC3E}">
        <p14:creationId xmlns:p14="http://schemas.microsoft.com/office/powerpoint/2010/main" val="1141721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70439BE-DB49-62AC-EE12-AEE2156BDE0E}"/>
              </a:ext>
            </a:extLst>
          </p:cNvPr>
          <p:cNvSpPr>
            <a:spLocks noGrp="1"/>
          </p:cNvSpPr>
          <p:nvPr>
            <p:ph type="title"/>
          </p:nvPr>
        </p:nvSpPr>
        <p:spPr/>
        <p:txBody>
          <a:bodyPr/>
          <a:lstStyle/>
          <a:p>
            <a:r>
              <a:rPr lang="en-US" dirty="0" err="1"/>
              <a:t>Thực</a:t>
            </a:r>
            <a:r>
              <a:rPr lang="en-US" dirty="0"/>
              <a:t> </a:t>
            </a:r>
            <a:r>
              <a:rPr lang="en-US" dirty="0" err="1"/>
              <a:t>nghiệm</a:t>
            </a:r>
            <a:endParaRPr lang="vi-VN" dirty="0"/>
          </a:p>
        </p:txBody>
      </p:sp>
      <p:sp>
        <p:nvSpPr>
          <p:cNvPr id="3" name="Chỗ dành sẵn cho Nội dung 2">
            <a:extLst>
              <a:ext uri="{FF2B5EF4-FFF2-40B4-BE49-F238E27FC236}">
                <a16:creationId xmlns:a16="http://schemas.microsoft.com/office/drawing/2014/main" id="{D7423461-569A-90CF-D1F4-6F273A6970F4}"/>
              </a:ext>
            </a:extLst>
          </p:cNvPr>
          <p:cNvSpPr>
            <a:spLocks noGrp="1"/>
          </p:cNvSpPr>
          <p:nvPr>
            <p:ph idx="1"/>
          </p:nvPr>
        </p:nvSpPr>
        <p:spPr/>
        <p:txBody>
          <a:bodyPr/>
          <a:lstStyle/>
          <a:p>
            <a:pPr>
              <a:buFont typeface="Arial" panose="020B0604020202020204" pitchFamily="34" charset="0"/>
              <a:buChar char="•"/>
            </a:pPr>
            <a:r>
              <a:rPr lang="vi-VN" sz="2400" b="1" dirty="0"/>
              <a:t>Dữ liệu</a:t>
            </a:r>
            <a:r>
              <a:rPr lang="vi-VN" sz="2400" dirty="0"/>
              <a:t>:</a:t>
            </a:r>
          </a:p>
          <a:p>
            <a:pPr marL="742950" lvl="1" indent="-285750">
              <a:buFont typeface="Arial" panose="020B0604020202020204" pitchFamily="34" charset="0"/>
              <a:buChar char="•"/>
            </a:pPr>
            <a:r>
              <a:rPr lang="vi-VN" sz="2400" dirty="0"/>
              <a:t>6.000 bản ghi, 67 đặc trưng. </a:t>
            </a:r>
          </a:p>
          <a:p>
            <a:pPr marL="742950" lvl="1" indent="-285750">
              <a:buFont typeface="Arial" panose="020B0604020202020204" pitchFamily="34" charset="0"/>
              <a:buChar char="•"/>
            </a:pPr>
            <a:r>
              <a:rPr lang="vi-VN" sz="2400" dirty="0"/>
              <a:t>Máy bơm, máy nén khí.</a:t>
            </a:r>
          </a:p>
          <a:p>
            <a:pPr>
              <a:buFont typeface="Arial" panose="020B0604020202020204" pitchFamily="34" charset="0"/>
              <a:buChar char="•"/>
            </a:pPr>
            <a:r>
              <a:rPr lang="vi-VN" sz="2400" b="1" dirty="0"/>
              <a:t>Tiền xử lý</a:t>
            </a:r>
            <a:r>
              <a:rPr lang="vi-VN" sz="2400" dirty="0"/>
              <a:t>: làm sạch, normalization, sliding window.</a:t>
            </a:r>
          </a:p>
          <a:p>
            <a:pPr>
              <a:buFont typeface="Arial" panose="020B0604020202020204" pitchFamily="34" charset="0"/>
              <a:buChar char="•"/>
            </a:pPr>
            <a:r>
              <a:rPr lang="vi-VN" sz="2400" b="1" dirty="0"/>
              <a:t>Công cụ</a:t>
            </a:r>
            <a:r>
              <a:rPr lang="vi-VN" sz="2400" dirty="0"/>
              <a:t>: Python, InfluxDB, MQTT, giao diện web.</a:t>
            </a:r>
          </a:p>
          <a:p>
            <a:endParaRPr lang="vi-VN" dirty="0"/>
          </a:p>
        </p:txBody>
      </p:sp>
      <p:sp>
        <p:nvSpPr>
          <p:cNvPr id="4" name="Chỗ dành sẵn cho Số hiệu Bản chiếu 3">
            <a:extLst>
              <a:ext uri="{FF2B5EF4-FFF2-40B4-BE49-F238E27FC236}">
                <a16:creationId xmlns:a16="http://schemas.microsoft.com/office/drawing/2014/main" id="{076F0317-9A6F-F7B7-6AC5-56B90DBEAC1E}"/>
              </a:ext>
            </a:extLst>
          </p:cNvPr>
          <p:cNvSpPr>
            <a:spLocks noGrp="1"/>
          </p:cNvSpPr>
          <p:nvPr>
            <p:ph type="sldNum" sz="quarter" idx="12"/>
          </p:nvPr>
        </p:nvSpPr>
        <p:spPr/>
        <p:txBody>
          <a:bodyPr/>
          <a:lstStyle/>
          <a:p>
            <a:fld id="{B487F271-60DF-4592-BB7F-B45BB4441AA9}" type="slidenum">
              <a:rPr lang="en-US" smtClean="0"/>
              <a:pPr/>
              <a:t>15</a:t>
            </a:fld>
            <a:endParaRPr lang="en-US" dirty="0"/>
          </a:p>
        </p:txBody>
      </p:sp>
    </p:spTree>
    <p:extLst>
      <p:ext uri="{BB962C8B-B14F-4D97-AF65-F5344CB8AC3E}">
        <p14:creationId xmlns:p14="http://schemas.microsoft.com/office/powerpoint/2010/main" val="24502578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4DE06E-9B80-D836-8AD6-4BDFBFB0F4BF}"/>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0C31BD11-A287-B9DA-7DC1-9DAF3DB1BB9D}"/>
              </a:ext>
            </a:extLst>
          </p:cNvPr>
          <p:cNvSpPr>
            <a:spLocks noGrp="1"/>
          </p:cNvSpPr>
          <p:nvPr>
            <p:ph type="title"/>
          </p:nvPr>
        </p:nvSpPr>
        <p:spPr/>
        <p:txBody>
          <a:bodyPr/>
          <a:lstStyle/>
          <a:p>
            <a:r>
              <a:rPr lang="en-US" dirty="0" err="1"/>
              <a:t>Kết</a:t>
            </a:r>
            <a:r>
              <a:rPr lang="en-US" dirty="0"/>
              <a:t> </a:t>
            </a:r>
            <a:r>
              <a:rPr lang="en-US" dirty="0" err="1"/>
              <a:t>quả</a:t>
            </a:r>
            <a:r>
              <a:rPr lang="en-US" dirty="0"/>
              <a:t> </a:t>
            </a:r>
            <a:r>
              <a:rPr lang="en-US" dirty="0" err="1"/>
              <a:t>phân</a:t>
            </a:r>
            <a:r>
              <a:rPr lang="en-US" dirty="0"/>
              <a:t> </a:t>
            </a:r>
            <a:r>
              <a:rPr lang="en-US" dirty="0" err="1"/>
              <a:t>tích</a:t>
            </a:r>
            <a:endParaRPr lang="vi-VN" dirty="0"/>
          </a:p>
        </p:txBody>
      </p:sp>
      <p:sp>
        <p:nvSpPr>
          <p:cNvPr id="3" name="Chỗ dành sẵn cho Nội dung 2">
            <a:extLst>
              <a:ext uri="{FF2B5EF4-FFF2-40B4-BE49-F238E27FC236}">
                <a16:creationId xmlns:a16="http://schemas.microsoft.com/office/drawing/2014/main" id="{52C37251-5103-D301-71C2-5D2BBFE23C6D}"/>
              </a:ext>
            </a:extLst>
          </p:cNvPr>
          <p:cNvSpPr>
            <a:spLocks noGrp="1"/>
          </p:cNvSpPr>
          <p:nvPr>
            <p:ph idx="1"/>
          </p:nvPr>
        </p:nvSpPr>
        <p:spPr/>
        <p:txBody>
          <a:bodyPr/>
          <a:lstStyle/>
          <a:p>
            <a:endParaRPr lang="vi-VN" dirty="0"/>
          </a:p>
        </p:txBody>
      </p:sp>
      <p:sp>
        <p:nvSpPr>
          <p:cNvPr id="4" name="Chỗ dành sẵn cho Số hiệu Bản chiếu 3">
            <a:extLst>
              <a:ext uri="{FF2B5EF4-FFF2-40B4-BE49-F238E27FC236}">
                <a16:creationId xmlns:a16="http://schemas.microsoft.com/office/drawing/2014/main" id="{4D2C53A1-6D1D-E7A9-E25E-F97E37518EB5}"/>
              </a:ext>
            </a:extLst>
          </p:cNvPr>
          <p:cNvSpPr>
            <a:spLocks noGrp="1"/>
          </p:cNvSpPr>
          <p:nvPr>
            <p:ph type="sldNum" sz="quarter" idx="12"/>
          </p:nvPr>
        </p:nvSpPr>
        <p:spPr/>
        <p:txBody>
          <a:bodyPr/>
          <a:lstStyle/>
          <a:p>
            <a:fld id="{B487F271-60DF-4592-BB7F-B45BB4441AA9}" type="slidenum">
              <a:rPr lang="en-US" smtClean="0"/>
              <a:pPr/>
              <a:t>16</a:t>
            </a:fld>
            <a:endParaRPr lang="en-US" dirty="0"/>
          </a:p>
        </p:txBody>
      </p:sp>
      <p:pic>
        <p:nvPicPr>
          <p:cNvPr id="5" name="Content Placeholder 3" descr="A screenshot of a graph&#10;&#10;AI-generated content may be incorrect.">
            <a:extLst>
              <a:ext uri="{FF2B5EF4-FFF2-40B4-BE49-F238E27FC236}">
                <a16:creationId xmlns:a16="http://schemas.microsoft.com/office/drawing/2014/main" id="{96413BF3-1011-2848-D387-EC5AAE41D315}"/>
              </a:ext>
            </a:extLst>
          </p:cNvPr>
          <p:cNvPicPr>
            <a:picLocks noChangeAspect="1"/>
          </p:cNvPicPr>
          <p:nvPr/>
        </p:nvPicPr>
        <p:blipFill>
          <a:blip r:embed="rId2"/>
          <a:stretch>
            <a:fillRect/>
          </a:stretch>
        </p:blipFill>
        <p:spPr>
          <a:xfrm>
            <a:off x="1007268" y="858685"/>
            <a:ext cx="7588092" cy="3008067"/>
          </a:xfrm>
          <a:prstGeom prst="rect">
            <a:avLst/>
          </a:prstGeom>
        </p:spPr>
      </p:pic>
      <p:pic>
        <p:nvPicPr>
          <p:cNvPr id="6" name="Picture 5" descr="A screenshot of a computer screen&#10;&#10;AI-generated content may be incorrect.">
            <a:extLst>
              <a:ext uri="{FF2B5EF4-FFF2-40B4-BE49-F238E27FC236}">
                <a16:creationId xmlns:a16="http://schemas.microsoft.com/office/drawing/2014/main" id="{CF980F3E-CBE6-7E5D-67EB-F381BC5232E7}"/>
              </a:ext>
            </a:extLst>
          </p:cNvPr>
          <p:cNvPicPr>
            <a:picLocks noChangeAspect="1"/>
          </p:cNvPicPr>
          <p:nvPr/>
        </p:nvPicPr>
        <p:blipFill>
          <a:blip r:embed="rId3"/>
          <a:stretch>
            <a:fillRect/>
          </a:stretch>
        </p:blipFill>
        <p:spPr>
          <a:xfrm>
            <a:off x="1007268" y="4413095"/>
            <a:ext cx="7663043" cy="2262977"/>
          </a:xfrm>
          <a:prstGeom prst="rect">
            <a:avLst/>
          </a:prstGeom>
        </p:spPr>
      </p:pic>
    </p:spTree>
    <p:extLst>
      <p:ext uri="{BB962C8B-B14F-4D97-AF65-F5344CB8AC3E}">
        <p14:creationId xmlns:p14="http://schemas.microsoft.com/office/powerpoint/2010/main" val="23701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D5EC0A-79E5-D74D-507E-1F94BD018A7D}"/>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A63CA4AF-D5EF-5754-13E1-E8F7BF4AE32D}"/>
              </a:ext>
            </a:extLst>
          </p:cNvPr>
          <p:cNvSpPr>
            <a:spLocks noGrp="1"/>
          </p:cNvSpPr>
          <p:nvPr>
            <p:ph type="title"/>
          </p:nvPr>
        </p:nvSpPr>
        <p:spPr>
          <a:xfrm>
            <a:off x="169946" y="144644"/>
            <a:ext cx="8214072" cy="510111"/>
          </a:xfrm>
        </p:spPr>
        <p:txBody>
          <a:bodyPr anchor="ctr">
            <a:normAutofit/>
          </a:bodyPr>
          <a:lstStyle/>
          <a:p>
            <a:r>
              <a:rPr lang="en-VN" dirty="0"/>
              <a:t>Phân phối dữ liệu</a:t>
            </a:r>
            <a:endParaRPr lang="vi-VN" dirty="0"/>
          </a:p>
        </p:txBody>
      </p:sp>
      <p:pic>
        <p:nvPicPr>
          <p:cNvPr id="7" name="Content Placeholder 4" descr="A screenshot of a graph&#10;&#10;AI-generated content may be incorrect.">
            <a:extLst>
              <a:ext uri="{FF2B5EF4-FFF2-40B4-BE49-F238E27FC236}">
                <a16:creationId xmlns:a16="http://schemas.microsoft.com/office/drawing/2014/main" id="{2FBFB1CC-579C-6ECC-5383-81A469348AB5}"/>
              </a:ext>
            </a:extLst>
          </p:cNvPr>
          <p:cNvPicPr>
            <a:picLocks noGrp="1" noChangeAspect="1"/>
          </p:cNvPicPr>
          <p:nvPr>
            <p:ph idx="1"/>
          </p:nvPr>
        </p:nvPicPr>
        <p:blipFill>
          <a:blip r:embed="rId2"/>
          <a:stretch>
            <a:fillRect/>
          </a:stretch>
        </p:blipFill>
        <p:spPr>
          <a:xfrm>
            <a:off x="216567" y="1635083"/>
            <a:ext cx="8594557" cy="4039440"/>
          </a:xfrm>
          <a:prstGeom prst="rect">
            <a:avLst/>
          </a:prstGeom>
          <a:noFill/>
        </p:spPr>
      </p:pic>
      <p:sp>
        <p:nvSpPr>
          <p:cNvPr id="4" name="Chỗ dành sẵn cho Số hiệu Bản chiếu 3">
            <a:extLst>
              <a:ext uri="{FF2B5EF4-FFF2-40B4-BE49-F238E27FC236}">
                <a16:creationId xmlns:a16="http://schemas.microsoft.com/office/drawing/2014/main" id="{FF3EAAEE-7FF8-3479-4C8E-251C8977F33B}"/>
              </a:ext>
            </a:extLst>
          </p:cNvPr>
          <p:cNvSpPr>
            <a:spLocks noGrp="1"/>
          </p:cNvSpPr>
          <p:nvPr>
            <p:ph type="sldNum" sz="quarter" idx="12"/>
          </p:nvPr>
        </p:nvSpPr>
        <p:spPr>
          <a:xfrm>
            <a:off x="581306" y="6483871"/>
            <a:ext cx="405441" cy="365125"/>
          </a:xfrm>
        </p:spPr>
        <p:txBody>
          <a:bodyPr anchor="ctr">
            <a:normAutofit/>
          </a:bodyPr>
          <a:lstStyle/>
          <a:p>
            <a:pPr>
              <a:spcAft>
                <a:spcPts val="600"/>
              </a:spcAft>
            </a:pPr>
            <a:fld id="{B487F271-60DF-4592-BB7F-B45BB4441AA9}" type="slidenum">
              <a:rPr lang="en-US" smtClean="0"/>
              <a:pPr>
                <a:spcAft>
                  <a:spcPts val="600"/>
                </a:spcAft>
              </a:pPr>
              <a:t>17</a:t>
            </a:fld>
            <a:endParaRPr lang="en-US"/>
          </a:p>
        </p:txBody>
      </p:sp>
    </p:spTree>
    <p:extLst>
      <p:ext uri="{BB962C8B-B14F-4D97-AF65-F5344CB8AC3E}">
        <p14:creationId xmlns:p14="http://schemas.microsoft.com/office/powerpoint/2010/main" val="5095385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41FCCF-C1E8-0369-9B35-88B5190176E7}"/>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18233896-9D7E-70A5-9436-16E598301E1F}"/>
              </a:ext>
            </a:extLst>
          </p:cNvPr>
          <p:cNvSpPr>
            <a:spLocks noGrp="1"/>
          </p:cNvSpPr>
          <p:nvPr>
            <p:ph type="title"/>
          </p:nvPr>
        </p:nvSpPr>
        <p:spPr>
          <a:xfrm>
            <a:off x="169946" y="144644"/>
            <a:ext cx="8214072" cy="510111"/>
          </a:xfrm>
        </p:spPr>
        <p:txBody>
          <a:bodyPr anchor="ctr">
            <a:normAutofit/>
          </a:bodyPr>
          <a:lstStyle/>
          <a:p>
            <a:r>
              <a:rPr lang="en-US" dirty="0"/>
              <a:t>So </a:t>
            </a:r>
            <a:r>
              <a:rPr lang="en-US" dirty="0" err="1"/>
              <a:t>sánh</a:t>
            </a:r>
            <a:r>
              <a:rPr lang="en-US" dirty="0"/>
              <a:t> </a:t>
            </a:r>
            <a:r>
              <a:rPr lang="en-US" dirty="0" err="1"/>
              <a:t>kết</a:t>
            </a:r>
            <a:r>
              <a:rPr lang="en-US" dirty="0"/>
              <a:t> </a:t>
            </a:r>
            <a:r>
              <a:rPr lang="en-US" dirty="0" err="1"/>
              <a:t>quả</a:t>
            </a:r>
            <a:r>
              <a:rPr lang="en-US" dirty="0"/>
              <a:t> </a:t>
            </a:r>
            <a:r>
              <a:rPr lang="en-US" dirty="0" err="1"/>
              <a:t>các</a:t>
            </a:r>
            <a:r>
              <a:rPr lang="en-US" dirty="0"/>
              <a:t> </a:t>
            </a:r>
            <a:r>
              <a:rPr lang="en-US" dirty="0" err="1"/>
              <a:t>mô</a:t>
            </a:r>
            <a:r>
              <a:rPr lang="en-US" dirty="0"/>
              <a:t> </a:t>
            </a:r>
            <a:r>
              <a:rPr lang="en-US" dirty="0" err="1"/>
              <a:t>hình</a:t>
            </a:r>
            <a:endParaRPr lang="vi-VN" dirty="0"/>
          </a:p>
        </p:txBody>
      </p:sp>
      <p:sp>
        <p:nvSpPr>
          <p:cNvPr id="4" name="Chỗ dành sẵn cho Số hiệu Bản chiếu 3">
            <a:extLst>
              <a:ext uri="{FF2B5EF4-FFF2-40B4-BE49-F238E27FC236}">
                <a16:creationId xmlns:a16="http://schemas.microsoft.com/office/drawing/2014/main" id="{7D20F730-9BAA-73A8-7FE0-4BA3D0F43D70}"/>
              </a:ext>
            </a:extLst>
          </p:cNvPr>
          <p:cNvSpPr>
            <a:spLocks noGrp="1"/>
          </p:cNvSpPr>
          <p:nvPr>
            <p:ph type="sldNum" sz="quarter" idx="12"/>
          </p:nvPr>
        </p:nvSpPr>
        <p:spPr>
          <a:xfrm>
            <a:off x="581306" y="6483871"/>
            <a:ext cx="405441" cy="365125"/>
          </a:xfrm>
        </p:spPr>
        <p:txBody>
          <a:bodyPr anchor="ctr">
            <a:normAutofit/>
          </a:bodyPr>
          <a:lstStyle/>
          <a:p>
            <a:pPr>
              <a:spcAft>
                <a:spcPts val="600"/>
              </a:spcAft>
            </a:pPr>
            <a:fld id="{B487F271-60DF-4592-BB7F-B45BB4441AA9}" type="slidenum">
              <a:rPr lang="en-US" smtClean="0"/>
              <a:pPr>
                <a:spcAft>
                  <a:spcPts val="600"/>
                </a:spcAft>
              </a:pPr>
              <a:t>18</a:t>
            </a:fld>
            <a:endParaRPr lang="en-US"/>
          </a:p>
        </p:txBody>
      </p:sp>
      <p:sp>
        <p:nvSpPr>
          <p:cNvPr id="5" name="Content Placeholder 4">
            <a:extLst>
              <a:ext uri="{FF2B5EF4-FFF2-40B4-BE49-F238E27FC236}">
                <a16:creationId xmlns:a16="http://schemas.microsoft.com/office/drawing/2014/main" id="{8FFF875A-72B5-9A07-D003-08341DDDAD01}"/>
              </a:ext>
            </a:extLst>
          </p:cNvPr>
          <p:cNvSpPr>
            <a:spLocks noGrp="1"/>
          </p:cNvSpPr>
          <p:nvPr>
            <p:ph idx="1"/>
          </p:nvPr>
        </p:nvSpPr>
        <p:spPr>
          <a:xfrm>
            <a:off x="216568" y="1009645"/>
            <a:ext cx="8214072" cy="3050292"/>
          </a:xfrm>
        </p:spPr>
        <p:txBody>
          <a:bodyPr>
            <a:normAutofit fontScale="92500" lnSpcReduction="20000"/>
          </a:bodyPr>
          <a:lstStyle/>
          <a:p>
            <a:r>
              <a:rPr lang="vi-VN" dirty="0"/>
              <a:t>Isolation Forest: nhanh, dễ triển khai, nhưng kém ở chuỗi thời gian.</a:t>
            </a:r>
          </a:p>
          <a:p>
            <a:r>
              <a:rPr lang="vi-VN" dirty="0"/>
              <a:t>VAE: tốt với chuỗi, phát hiện mới lạ, yêu cầu nhiều dữ liệu sạch.</a:t>
            </a:r>
          </a:p>
          <a:p>
            <a:r>
              <a:rPr lang="vi-VN" dirty="0"/>
              <a:t>GAN: mạnh với dữ liệu phức tạp, nhưng khó huấn luyện, tốn tài nguyên. (thêm thời gian thực thi, so sánh các thời gian, tài nguyên…) (trả lời tại sao dùng thuật toán này)</a:t>
            </a:r>
            <a:br>
              <a:rPr lang="vi-VN" dirty="0"/>
            </a:br>
            <a:endParaRPr lang="en-VN" dirty="0"/>
          </a:p>
          <a:p>
            <a:endParaRPr lang="en-VN" dirty="0"/>
          </a:p>
        </p:txBody>
      </p:sp>
      <p:graphicFrame>
        <p:nvGraphicFramePr>
          <p:cNvPr id="6" name="Table 5">
            <a:extLst>
              <a:ext uri="{FF2B5EF4-FFF2-40B4-BE49-F238E27FC236}">
                <a16:creationId xmlns:a16="http://schemas.microsoft.com/office/drawing/2014/main" id="{D50A323C-18DD-32DC-1FAD-E95402F9C21C}"/>
              </a:ext>
            </a:extLst>
          </p:cNvPr>
          <p:cNvGraphicFramePr>
            <a:graphicFrameLocks noGrp="1"/>
          </p:cNvGraphicFramePr>
          <p:nvPr>
            <p:extLst>
              <p:ext uri="{D42A27DB-BD31-4B8C-83A1-F6EECF244321}">
                <p14:modId xmlns:p14="http://schemas.microsoft.com/office/powerpoint/2010/main" val="4166407898"/>
              </p:ext>
            </p:extLst>
          </p:nvPr>
        </p:nvGraphicFramePr>
        <p:xfrm>
          <a:off x="664067" y="3718791"/>
          <a:ext cx="7319073" cy="2122241"/>
        </p:xfrm>
        <a:graphic>
          <a:graphicData uri="http://schemas.openxmlformats.org/drawingml/2006/table">
            <a:tbl>
              <a:tblPr firstRow="1" firstCol="1" bandRow="1">
                <a:tableStyleId>{5C22544A-7EE6-4342-B048-85BDC9FD1C3A}</a:tableStyleId>
              </a:tblPr>
              <a:tblGrid>
                <a:gridCol w="492749">
                  <a:extLst>
                    <a:ext uri="{9D8B030D-6E8A-4147-A177-3AD203B41FA5}">
                      <a16:colId xmlns:a16="http://schemas.microsoft.com/office/drawing/2014/main" val="844935992"/>
                    </a:ext>
                  </a:extLst>
                </a:gridCol>
                <a:gridCol w="1478945">
                  <a:extLst>
                    <a:ext uri="{9D8B030D-6E8A-4147-A177-3AD203B41FA5}">
                      <a16:colId xmlns:a16="http://schemas.microsoft.com/office/drawing/2014/main" val="1243624579"/>
                    </a:ext>
                  </a:extLst>
                </a:gridCol>
                <a:gridCol w="852943">
                  <a:extLst>
                    <a:ext uri="{9D8B030D-6E8A-4147-A177-3AD203B41FA5}">
                      <a16:colId xmlns:a16="http://schemas.microsoft.com/office/drawing/2014/main" val="1106263449"/>
                    </a:ext>
                  </a:extLst>
                </a:gridCol>
                <a:gridCol w="1123609">
                  <a:extLst>
                    <a:ext uri="{9D8B030D-6E8A-4147-A177-3AD203B41FA5}">
                      <a16:colId xmlns:a16="http://schemas.microsoft.com/office/drawing/2014/main" val="1428318511"/>
                    </a:ext>
                  </a:extLst>
                </a:gridCol>
                <a:gridCol w="1123609">
                  <a:extLst>
                    <a:ext uri="{9D8B030D-6E8A-4147-A177-3AD203B41FA5}">
                      <a16:colId xmlns:a16="http://schemas.microsoft.com/office/drawing/2014/main" val="551363174"/>
                    </a:ext>
                  </a:extLst>
                </a:gridCol>
                <a:gridCol w="1123609">
                  <a:extLst>
                    <a:ext uri="{9D8B030D-6E8A-4147-A177-3AD203B41FA5}">
                      <a16:colId xmlns:a16="http://schemas.microsoft.com/office/drawing/2014/main" val="3670469138"/>
                    </a:ext>
                  </a:extLst>
                </a:gridCol>
                <a:gridCol w="1123609">
                  <a:extLst>
                    <a:ext uri="{9D8B030D-6E8A-4147-A177-3AD203B41FA5}">
                      <a16:colId xmlns:a16="http://schemas.microsoft.com/office/drawing/2014/main" val="772788175"/>
                    </a:ext>
                  </a:extLst>
                </a:gridCol>
              </a:tblGrid>
              <a:tr h="691998">
                <a:tc>
                  <a:txBody>
                    <a:bodyPr/>
                    <a:lstStyle/>
                    <a:p>
                      <a:pPr algn="ctr">
                        <a:lnSpc>
                          <a:spcPct val="115000"/>
                        </a:lnSpc>
                      </a:pPr>
                      <a:r>
                        <a:rPr lang="en-VN" sz="1300" dirty="0">
                          <a:effectLst/>
                        </a:rPr>
                        <a:t>STT</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dirty="0">
                          <a:effectLst/>
                        </a:rPr>
                        <a:t>Mô hình</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a:effectLst/>
                        </a:rPr>
                        <a:t>Dữ liệubất thường</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dirty="0">
                          <a:effectLst/>
                        </a:rPr>
                        <a:t>Dữ liệu bình thường</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a:effectLst/>
                        </a:rPr>
                        <a:t>Accuracy</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dirty="0">
                          <a:solidFill>
                            <a:srgbClr val="FF0000"/>
                          </a:solidFill>
                          <a:effectLst/>
                        </a:rPr>
                        <a:t>F1-score</a:t>
                      </a:r>
                      <a:endParaRPr lang="en-VN" sz="1100" dirty="0">
                        <a:solidFill>
                          <a:srgbClr val="FF0000"/>
                        </a:solidFill>
                        <a:effectLst/>
                      </a:endParaRPr>
                    </a:p>
                    <a:p>
                      <a:pPr algn="ctr">
                        <a:lnSpc>
                          <a:spcPct val="115000"/>
                        </a:lnSpc>
                      </a:pPr>
                      <a:r>
                        <a:rPr lang="en-VN" sz="1300" dirty="0">
                          <a:solidFill>
                            <a:srgbClr val="FF0000"/>
                          </a:solidFill>
                          <a:effectLst/>
                        </a:rPr>
                        <a:t>(Class 1)</a:t>
                      </a:r>
                      <a:endParaRPr lang="en-VN" sz="1100" dirty="0">
                        <a:solidFill>
                          <a:srgbClr val="FF0000"/>
                        </a:solidFill>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a:effectLst/>
                        </a:rPr>
                        <a:t>ROC AUC</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3305799363"/>
                  </a:ext>
                </a:extLst>
              </a:tr>
              <a:tr h="284048">
                <a:tc>
                  <a:txBody>
                    <a:bodyPr/>
                    <a:lstStyle/>
                    <a:p>
                      <a:pPr algn="just">
                        <a:lnSpc>
                          <a:spcPct val="115000"/>
                        </a:lnSpc>
                      </a:pPr>
                      <a:r>
                        <a:rPr lang="en-VN" sz="1300">
                          <a:effectLst/>
                        </a:rPr>
                        <a:t>1</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Isolation Forest</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600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0.79</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0.33</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0.60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2027273383"/>
                  </a:ext>
                </a:extLst>
              </a:tr>
              <a:tr h="269956">
                <a:tc>
                  <a:txBody>
                    <a:bodyPr/>
                    <a:lstStyle/>
                    <a:p>
                      <a:pPr algn="just">
                        <a:lnSpc>
                          <a:spcPct val="115000"/>
                        </a:lnSpc>
                      </a:pPr>
                      <a:r>
                        <a:rPr lang="en-VN" sz="1300">
                          <a:effectLst/>
                        </a:rPr>
                        <a:t>2</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Isolation Forest</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800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0.81</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0.33</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0.585</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4091940290"/>
                  </a:ext>
                </a:extLst>
              </a:tr>
              <a:tr h="220683">
                <a:tc>
                  <a:txBody>
                    <a:bodyPr/>
                    <a:lstStyle/>
                    <a:p>
                      <a:pPr algn="just">
                        <a:lnSpc>
                          <a:spcPct val="115000"/>
                        </a:lnSpc>
                      </a:pPr>
                      <a:r>
                        <a:rPr lang="en-VN" sz="1300">
                          <a:effectLst/>
                        </a:rPr>
                        <a:t>3</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VAE</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600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0.33</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0.60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198450384"/>
                  </a:ext>
                </a:extLst>
              </a:tr>
              <a:tr h="221513">
                <a:tc>
                  <a:txBody>
                    <a:bodyPr/>
                    <a:lstStyle/>
                    <a:p>
                      <a:pPr algn="just">
                        <a:lnSpc>
                          <a:spcPct val="115000"/>
                        </a:lnSpc>
                      </a:pPr>
                      <a:r>
                        <a:rPr lang="en-VN" sz="1300">
                          <a:effectLst/>
                        </a:rPr>
                        <a:t>4</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VAE</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800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0.81</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0.40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0.6217</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4094845314"/>
                  </a:ext>
                </a:extLst>
              </a:tr>
              <a:tr h="220683">
                <a:tc>
                  <a:txBody>
                    <a:bodyPr/>
                    <a:lstStyle/>
                    <a:p>
                      <a:pPr algn="just">
                        <a:lnSpc>
                          <a:spcPct val="115000"/>
                        </a:lnSpc>
                      </a:pPr>
                      <a:r>
                        <a:rPr lang="en-VN" sz="1300">
                          <a:effectLst/>
                        </a:rPr>
                        <a:t>5</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GAN</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600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0.84</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0.35</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0.625</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1808614556"/>
                  </a:ext>
                </a:extLst>
              </a:tr>
              <a:tr h="0">
                <a:tc>
                  <a:txBody>
                    <a:bodyPr/>
                    <a:lstStyle/>
                    <a:p>
                      <a:pPr algn="just">
                        <a:lnSpc>
                          <a:spcPct val="115000"/>
                        </a:lnSpc>
                      </a:pPr>
                      <a:r>
                        <a:rPr lang="en-VN" sz="1300">
                          <a:effectLst/>
                        </a:rPr>
                        <a:t>6</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GAN</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800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0.84</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rPr>
                        <a:t>0.40</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rPr>
                        <a:t>0.63</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3957789107"/>
                  </a:ext>
                </a:extLst>
              </a:tr>
            </a:tbl>
          </a:graphicData>
        </a:graphic>
      </p:graphicFrame>
    </p:spTree>
    <p:extLst>
      <p:ext uri="{BB962C8B-B14F-4D97-AF65-F5344CB8AC3E}">
        <p14:creationId xmlns:p14="http://schemas.microsoft.com/office/powerpoint/2010/main" val="3902374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892E0-6296-34D6-9694-07DD551F18D8}"/>
              </a:ext>
            </a:extLst>
          </p:cNvPr>
          <p:cNvSpPr>
            <a:spLocks noGrp="1"/>
          </p:cNvSpPr>
          <p:nvPr>
            <p:ph type="title"/>
          </p:nvPr>
        </p:nvSpPr>
        <p:spPr/>
        <p:txBody>
          <a:bodyPr/>
          <a:lstStyle/>
          <a:p>
            <a:r>
              <a:rPr lang="en-VN" dirty="0"/>
              <a:t>Thực nghiệm</a:t>
            </a:r>
          </a:p>
        </p:txBody>
      </p:sp>
      <p:sp>
        <p:nvSpPr>
          <p:cNvPr id="3" name="Content Placeholder 2">
            <a:extLst>
              <a:ext uri="{FF2B5EF4-FFF2-40B4-BE49-F238E27FC236}">
                <a16:creationId xmlns:a16="http://schemas.microsoft.com/office/drawing/2014/main" id="{A9BC8B51-2E85-3AF7-2948-12B189E3303D}"/>
              </a:ext>
            </a:extLst>
          </p:cNvPr>
          <p:cNvSpPr>
            <a:spLocks noGrp="1"/>
          </p:cNvSpPr>
          <p:nvPr>
            <p:ph idx="1"/>
          </p:nvPr>
        </p:nvSpPr>
        <p:spPr/>
        <p:txBody>
          <a:bodyPr/>
          <a:lstStyle/>
          <a:p>
            <a:r>
              <a:rPr lang="en-VN" dirty="0"/>
              <a:t>Trên tập dữ liệu </a:t>
            </a:r>
            <a:r>
              <a:rPr lang="en-US" b="1" i="0" dirty="0">
                <a:solidFill>
                  <a:srgbClr val="202124"/>
                </a:solidFill>
                <a:effectLst/>
                <a:latin typeface="zeitung"/>
              </a:rPr>
              <a:t>Credit Card Fraud Detection (150 Mb)</a:t>
            </a:r>
          </a:p>
          <a:p>
            <a:pPr lvl="1"/>
            <a:r>
              <a:rPr lang="en-US" dirty="0">
                <a:solidFill>
                  <a:srgbClr val="202124"/>
                </a:solidFill>
                <a:latin typeface="zeitung"/>
              </a:rPr>
              <a:t>284,808 </a:t>
            </a:r>
            <a:r>
              <a:rPr lang="en-US" dirty="0" err="1">
                <a:solidFill>
                  <a:srgbClr val="202124"/>
                </a:solidFill>
                <a:latin typeface="zeitung"/>
              </a:rPr>
              <a:t>dòng</a:t>
            </a:r>
            <a:r>
              <a:rPr lang="en-US" dirty="0">
                <a:solidFill>
                  <a:srgbClr val="202124"/>
                </a:solidFill>
                <a:latin typeface="zeitung"/>
              </a:rPr>
              <a:t> </a:t>
            </a:r>
            <a:r>
              <a:rPr lang="en-US" dirty="0" err="1">
                <a:solidFill>
                  <a:srgbClr val="202124"/>
                </a:solidFill>
                <a:latin typeface="zeitung"/>
              </a:rPr>
              <a:t>dữ</a:t>
            </a:r>
            <a:r>
              <a:rPr lang="en-US" dirty="0">
                <a:solidFill>
                  <a:srgbClr val="202124"/>
                </a:solidFill>
                <a:latin typeface="zeitung"/>
              </a:rPr>
              <a:t> </a:t>
            </a:r>
            <a:r>
              <a:rPr lang="en-US" dirty="0" err="1">
                <a:solidFill>
                  <a:srgbClr val="202124"/>
                </a:solidFill>
                <a:latin typeface="zeitung"/>
              </a:rPr>
              <a:t>liệu</a:t>
            </a:r>
            <a:endParaRPr lang="en-US" dirty="0">
              <a:solidFill>
                <a:srgbClr val="202124"/>
              </a:solidFill>
              <a:latin typeface="zeitung"/>
            </a:endParaRPr>
          </a:p>
          <a:p>
            <a:pPr lvl="1"/>
            <a:r>
              <a:rPr lang="en-US" dirty="0">
                <a:solidFill>
                  <a:srgbClr val="202124"/>
                </a:solidFill>
                <a:latin typeface="zeitung"/>
              </a:rPr>
              <a:t>492 </a:t>
            </a:r>
            <a:r>
              <a:rPr lang="en-US" dirty="0" err="1">
                <a:solidFill>
                  <a:srgbClr val="202124"/>
                </a:solidFill>
                <a:latin typeface="zeitung"/>
              </a:rPr>
              <a:t>dòng</a:t>
            </a:r>
            <a:r>
              <a:rPr lang="en-US" dirty="0">
                <a:solidFill>
                  <a:srgbClr val="202124"/>
                </a:solidFill>
                <a:latin typeface="zeitung"/>
              </a:rPr>
              <a:t> </a:t>
            </a:r>
            <a:r>
              <a:rPr lang="en-US" dirty="0" err="1">
                <a:solidFill>
                  <a:srgbClr val="202124"/>
                </a:solidFill>
                <a:latin typeface="zeitung"/>
              </a:rPr>
              <a:t>được</a:t>
            </a:r>
            <a:r>
              <a:rPr lang="en-US" dirty="0">
                <a:solidFill>
                  <a:srgbClr val="202124"/>
                </a:solidFill>
                <a:latin typeface="zeitung"/>
              </a:rPr>
              <a:t> </a:t>
            </a:r>
            <a:r>
              <a:rPr lang="en-US" dirty="0" err="1">
                <a:solidFill>
                  <a:srgbClr val="202124"/>
                </a:solidFill>
                <a:latin typeface="zeitung"/>
              </a:rPr>
              <a:t>đánh</a:t>
            </a:r>
            <a:r>
              <a:rPr lang="en-US" dirty="0">
                <a:solidFill>
                  <a:srgbClr val="202124"/>
                </a:solidFill>
                <a:latin typeface="zeitung"/>
              </a:rPr>
              <a:t> </a:t>
            </a:r>
            <a:r>
              <a:rPr lang="en-US" dirty="0" err="1">
                <a:solidFill>
                  <a:srgbClr val="202124"/>
                </a:solidFill>
                <a:latin typeface="zeitung"/>
              </a:rPr>
              <a:t>dấu</a:t>
            </a:r>
            <a:r>
              <a:rPr lang="en-US" dirty="0">
                <a:solidFill>
                  <a:srgbClr val="202124"/>
                </a:solidFill>
                <a:latin typeface="zeitung"/>
              </a:rPr>
              <a:t> </a:t>
            </a:r>
            <a:r>
              <a:rPr lang="en-US" dirty="0" err="1">
                <a:solidFill>
                  <a:srgbClr val="202124"/>
                </a:solidFill>
                <a:latin typeface="zeitung"/>
              </a:rPr>
              <a:t>bất</a:t>
            </a:r>
            <a:r>
              <a:rPr lang="en-US" dirty="0">
                <a:solidFill>
                  <a:srgbClr val="202124"/>
                </a:solidFill>
                <a:latin typeface="zeitung"/>
              </a:rPr>
              <a:t> </a:t>
            </a:r>
            <a:r>
              <a:rPr lang="en-US" dirty="0" err="1">
                <a:solidFill>
                  <a:srgbClr val="202124"/>
                </a:solidFill>
                <a:latin typeface="zeitung"/>
              </a:rPr>
              <a:t>thường</a:t>
            </a:r>
            <a:endParaRPr lang="en-US" dirty="0">
              <a:solidFill>
                <a:srgbClr val="202124"/>
              </a:solidFill>
              <a:latin typeface="zeitung"/>
            </a:endParaRPr>
          </a:p>
          <a:p>
            <a:pPr lvl="1"/>
            <a:r>
              <a:rPr lang="en-VN" dirty="0">
                <a:solidFill>
                  <a:srgbClr val="202124"/>
                </a:solidFill>
                <a:latin typeface="zeitung"/>
              </a:rPr>
              <a:t>284,315 dữ liệu bình thường</a:t>
            </a:r>
          </a:p>
          <a:p>
            <a:pPr lvl="1"/>
            <a:r>
              <a:rPr lang="en-VN" dirty="0">
                <a:solidFill>
                  <a:srgbClr val="202124"/>
                </a:solidFill>
                <a:latin typeface="zeitung"/>
              </a:rPr>
              <a:t>Dữ liệu huấn luyện 10,000 bản ghi bình thường</a:t>
            </a:r>
          </a:p>
          <a:p>
            <a:pPr marL="457200" lvl="1" indent="0">
              <a:buNone/>
            </a:pPr>
            <a:endParaRPr lang="en-VN" dirty="0">
              <a:solidFill>
                <a:srgbClr val="202124"/>
              </a:solidFill>
              <a:latin typeface="zeitung"/>
            </a:endParaRPr>
          </a:p>
          <a:p>
            <a:pPr lvl="1"/>
            <a:endParaRPr lang="en-US" dirty="0">
              <a:solidFill>
                <a:srgbClr val="202124"/>
              </a:solidFill>
              <a:latin typeface="zeitung"/>
            </a:endParaRPr>
          </a:p>
          <a:p>
            <a:pPr lvl="1"/>
            <a:endParaRPr lang="en-US" b="1" i="0" dirty="0">
              <a:solidFill>
                <a:srgbClr val="202124"/>
              </a:solidFill>
              <a:effectLst/>
              <a:latin typeface="zeitung"/>
            </a:endParaRPr>
          </a:p>
          <a:p>
            <a:endParaRPr lang="en-VN" dirty="0"/>
          </a:p>
        </p:txBody>
      </p:sp>
      <p:sp>
        <p:nvSpPr>
          <p:cNvPr id="4" name="Slide Number Placeholder 3">
            <a:extLst>
              <a:ext uri="{FF2B5EF4-FFF2-40B4-BE49-F238E27FC236}">
                <a16:creationId xmlns:a16="http://schemas.microsoft.com/office/drawing/2014/main" id="{0FF5573D-FF37-AFB1-4EFF-8CCB03A9E9B2}"/>
              </a:ext>
            </a:extLst>
          </p:cNvPr>
          <p:cNvSpPr>
            <a:spLocks noGrp="1"/>
          </p:cNvSpPr>
          <p:nvPr>
            <p:ph type="sldNum" sz="quarter" idx="12"/>
          </p:nvPr>
        </p:nvSpPr>
        <p:spPr/>
        <p:txBody>
          <a:bodyPr/>
          <a:lstStyle/>
          <a:p>
            <a:fld id="{B487F271-60DF-4592-BB7F-B45BB4441AA9}" type="slidenum">
              <a:rPr lang="en-US" smtClean="0"/>
              <a:pPr/>
              <a:t>19</a:t>
            </a:fld>
            <a:endParaRPr lang="en-US" dirty="0"/>
          </a:p>
        </p:txBody>
      </p:sp>
      <p:graphicFrame>
        <p:nvGraphicFramePr>
          <p:cNvPr id="6" name="Table 5">
            <a:extLst>
              <a:ext uri="{FF2B5EF4-FFF2-40B4-BE49-F238E27FC236}">
                <a16:creationId xmlns:a16="http://schemas.microsoft.com/office/drawing/2014/main" id="{7319C555-F27D-A2B8-5276-4987D85BB4A1}"/>
              </a:ext>
            </a:extLst>
          </p:cNvPr>
          <p:cNvGraphicFramePr>
            <a:graphicFrameLocks noGrp="1"/>
          </p:cNvGraphicFramePr>
          <p:nvPr>
            <p:extLst>
              <p:ext uri="{D42A27DB-BD31-4B8C-83A1-F6EECF244321}">
                <p14:modId xmlns:p14="http://schemas.microsoft.com/office/powerpoint/2010/main" val="3546153726"/>
              </p:ext>
            </p:extLst>
          </p:nvPr>
        </p:nvGraphicFramePr>
        <p:xfrm>
          <a:off x="617445" y="3208556"/>
          <a:ext cx="7946453" cy="2356501"/>
        </p:xfrm>
        <a:graphic>
          <a:graphicData uri="http://schemas.openxmlformats.org/drawingml/2006/table">
            <a:tbl>
              <a:tblPr firstRow="1" firstCol="1" bandRow="1">
                <a:tableStyleId>{5C22544A-7EE6-4342-B048-85BDC9FD1C3A}</a:tableStyleId>
              </a:tblPr>
              <a:tblGrid>
                <a:gridCol w="534987">
                  <a:extLst>
                    <a:ext uri="{9D8B030D-6E8A-4147-A177-3AD203B41FA5}">
                      <a16:colId xmlns:a16="http://schemas.microsoft.com/office/drawing/2014/main" val="844935992"/>
                    </a:ext>
                  </a:extLst>
                </a:gridCol>
                <a:gridCol w="1605718">
                  <a:extLst>
                    <a:ext uri="{9D8B030D-6E8A-4147-A177-3AD203B41FA5}">
                      <a16:colId xmlns:a16="http://schemas.microsoft.com/office/drawing/2014/main" val="1243624579"/>
                    </a:ext>
                  </a:extLst>
                </a:gridCol>
                <a:gridCol w="926056">
                  <a:extLst>
                    <a:ext uri="{9D8B030D-6E8A-4147-A177-3AD203B41FA5}">
                      <a16:colId xmlns:a16="http://schemas.microsoft.com/office/drawing/2014/main" val="1106263449"/>
                    </a:ext>
                  </a:extLst>
                </a:gridCol>
                <a:gridCol w="1219923">
                  <a:extLst>
                    <a:ext uri="{9D8B030D-6E8A-4147-A177-3AD203B41FA5}">
                      <a16:colId xmlns:a16="http://schemas.microsoft.com/office/drawing/2014/main" val="1428318511"/>
                    </a:ext>
                  </a:extLst>
                </a:gridCol>
                <a:gridCol w="1219923">
                  <a:extLst>
                    <a:ext uri="{9D8B030D-6E8A-4147-A177-3AD203B41FA5}">
                      <a16:colId xmlns:a16="http://schemas.microsoft.com/office/drawing/2014/main" val="551363174"/>
                    </a:ext>
                  </a:extLst>
                </a:gridCol>
                <a:gridCol w="1219923">
                  <a:extLst>
                    <a:ext uri="{9D8B030D-6E8A-4147-A177-3AD203B41FA5}">
                      <a16:colId xmlns:a16="http://schemas.microsoft.com/office/drawing/2014/main" val="3670469138"/>
                    </a:ext>
                  </a:extLst>
                </a:gridCol>
                <a:gridCol w="1219923">
                  <a:extLst>
                    <a:ext uri="{9D8B030D-6E8A-4147-A177-3AD203B41FA5}">
                      <a16:colId xmlns:a16="http://schemas.microsoft.com/office/drawing/2014/main" val="772788175"/>
                    </a:ext>
                  </a:extLst>
                </a:gridCol>
              </a:tblGrid>
              <a:tr h="768383">
                <a:tc>
                  <a:txBody>
                    <a:bodyPr/>
                    <a:lstStyle/>
                    <a:p>
                      <a:pPr algn="ctr">
                        <a:lnSpc>
                          <a:spcPct val="115000"/>
                        </a:lnSpc>
                      </a:pPr>
                      <a:r>
                        <a:rPr lang="en-VN" sz="1300" dirty="0">
                          <a:effectLst/>
                        </a:rPr>
                        <a:t>STT</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dirty="0">
                          <a:effectLst/>
                        </a:rPr>
                        <a:t>Mô hình</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a:effectLst/>
                        </a:rPr>
                        <a:t>Dữ liệubất thường</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dirty="0">
                          <a:effectLst/>
                        </a:rPr>
                        <a:t>Dữ liệu bình thường</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a:effectLst/>
                        </a:rPr>
                        <a:t>Accuracy</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dirty="0">
                          <a:solidFill>
                            <a:srgbClr val="FF0000"/>
                          </a:solidFill>
                          <a:effectLst/>
                        </a:rPr>
                        <a:t>F1-score</a:t>
                      </a:r>
                      <a:endParaRPr lang="en-VN" sz="1100" dirty="0">
                        <a:solidFill>
                          <a:srgbClr val="FF0000"/>
                        </a:solidFill>
                        <a:effectLst/>
                      </a:endParaRPr>
                    </a:p>
                    <a:p>
                      <a:pPr algn="ctr">
                        <a:lnSpc>
                          <a:spcPct val="115000"/>
                        </a:lnSpc>
                      </a:pPr>
                      <a:r>
                        <a:rPr lang="en-VN" sz="1300" dirty="0">
                          <a:solidFill>
                            <a:srgbClr val="FF0000"/>
                          </a:solidFill>
                          <a:effectLst/>
                        </a:rPr>
                        <a:t>(Class 1)</a:t>
                      </a:r>
                      <a:endParaRPr lang="en-VN" sz="1100" dirty="0">
                        <a:solidFill>
                          <a:srgbClr val="FF0000"/>
                        </a:solidFill>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ctr">
                        <a:lnSpc>
                          <a:spcPct val="115000"/>
                        </a:lnSpc>
                      </a:pPr>
                      <a:r>
                        <a:rPr lang="en-VN" sz="1300" dirty="0">
                          <a:effectLst/>
                        </a:rPr>
                        <a:t>ROC AUC</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3305799363"/>
                  </a:ext>
                </a:extLst>
              </a:tr>
              <a:tr h="315402">
                <a:tc>
                  <a:txBody>
                    <a:bodyPr/>
                    <a:lstStyle/>
                    <a:p>
                      <a:pPr algn="just">
                        <a:lnSpc>
                          <a:spcPct val="115000"/>
                        </a:lnSpc>
                      </a:pPr>
                      <a:r>
                        <a:rPr lang="en-VN" sz="1300">
                          <a:effectLst/>
                        </a:rPr>
                        <a:t>1</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Isolation Forest</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latin typeface="Times New Roman" panose="02020603050405020304" pitchFamily="18" charset="0"/>
                          <a:ea typeface="Arial" panose="020B0604020202020204" pitchFamily="34" charset="0"/>
                          <a:cs typeface="Arial" panose="020B0604020202020204" pitchFamily="34" charset="0"/>
                        </a:rPr>
                        <a:t>200</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rPr>
                        <a:t>800</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rPr>
                        <a:t>0.85</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rPr>
                        <a:t>0.4</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800" b="0" i="0" kern="1200" dirty="0">
                          <a:solidFill>
                            <a:schemeClr val="dk1"/>
                          </a:solidFill>
                          <a:effectLst/>
                          <a:latin typeface="+mn-lt"/>
                          <a:ea typeface="+mn-ea"/>
                          <a:cs typeface="+mn-cs"/>
                        </a:rPr>
                        <a:t>0.625</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2027273383"/>
                  </a:ext>
                </a:extLst>
              </a:tr>
              <a:tr h="299755">
                <a:tc>
                  <a:txBody>
                    <a:bodyPr/>
                    <a:lstStyle/>
                    <a:p>
                      <a:pPr algn="just">
                        <a:lnSpc>
                          <a:spcPct val="115000"/>
                        </a:lnSpc>
                      </a:pPr>
                      <a:r>
                        <a:rPr lang="en-VN" sz="1300">
                          <a:effectLst/>
                        </a:rPr>
                        <a:t>2</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Isolation Forest</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rPr>
                        <a:t>400</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rPr>
                        <a:t>800</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0.81</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0.33</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0.585</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4091940290"/>
                  </a:ext>
                </a:extLst>
              </a:tr>
              <a:tr h="245043">
                <a:tc>
                  <a:txBody>
                    <a:bodyPr/>
                    <a:lstStyle/>
                    <a:p>
                      <a:pPr algn="just">
                        <a:lnSpc>
                          <a:spcPct val="115000"/>
                        </a:lnSpc>
                      </a:pPr>
                      <a:r>
                        <a:rPr lang="en-VN" sz="1300">
                          <a:effectLst/>
                        </a:rPr>
                        <a:t>3</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VAE</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600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0.33</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0.60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198450384"/>
                  </a:ext>
                </a:extLst>
              </a:tr>
              <a:tr h="245964">
                <a:tc>
                  <a:txBody>
                    <a:bodyPr/>
                    <a:lstStyle/>
                    <a:p>
                      <a:pPr algn="just">
                        <a:lnSpc>
                          <a:spcPct val="115000"/>
                        </a:lnSpc>
                      </a:pPr>
                      <a:r>
                        <a:rPr lang="en-VN" sz="1300">
                          <a:effectLst/>
                        </a:rPr>
                        <a:t>4</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VAE</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800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0.81</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0.40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0.6217</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4094845314"/>
                  </a:ext>
                </a:extLst>
              </a:tr>
              <a:tr h="245043">
                <a:tc>
                  <a:txBody>
                    <a:bodyPr/>
                    <a:lstStyle/>
                    <a:p>
                      <a:pPr algn="just">
                        <a:lnSpc>
                          <a:spcPct val="115000"/>
                        </a:lnSpc>
                      </a:pPr>
                      <a:r>
                        <a:rPr lang="en-VN" sz="1300">
                          <a:effectLst/>
                        </a:rPr>
                        <a:t>5</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GAN</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600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0.84</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0.35</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0.625</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1808614556"/>
                  </a:ext>
                </a:extLst>
              </a:tr>
              <a:tr h="236911">
                <a:tc>
                  <a:txBody>
                    <a:bodyPr/>
                    <a:lstStyle/>
                    <a:p>
                      <a:pPr algn="just">
                        <a:lnSpc>
                          <a:spcPct val="115000"/>
                        </a:lnSpc>
                      </a:pPr>
                      <a:r>
                        <a:rPr lang="en-VN" sz="1300">
                          <a:effectLst/>
                        </a:rPr>
                        <a:t>6</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GAN</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200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800</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a:effectLst/>
                        </a:rPr>
                        <a:t>0.84</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rPr>
                        <a:t>0.40</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tc>
                  <a:txBody>
                    <a:bodyPr/>
                    <a:lstStyle/>
                    <a:p>
                      <a:pPr algn="just">
                        <a:lnSpc>
                          <a:spcPct val="115000"/>
                        </a:lnSpc>
                      </a:pPr>
                      <a:r>
                        <a:rPr lang="en-VN" sz="1300" dirty="0">
                          <a:effectLst/>
                        </a:rPr>
                        <a:t>0.63</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7354" marR="67354" marT="0" marB="0"/>
                </a:tc>
                <a:extLst>
                  <a:ext uri="{0D108BD9-81ED-4DB2-BD59-A6C34878D82A}">
                    <a16:rowId xmlns:a16="http://schemas.microsoft.com/office/drawing/2014/main" val="3957789107"/>
                  </a:ext>
                </a:extLst>
              </a:tr>
            </a:tbl>
          </a:graphicData>
        </a:graphic>
      </p:graphicFrame>
    </p:spTree>
    <p:extLst>
      <p:ext uri="{BB962C8B-B14F-4D97-AF65-F5344CB8AC3E}">
        <p14:creationId xmlns:p14="http://schemas.microsoft.com/office/powerpoint/2010/main" val="2110254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257B6E-A4EF-6023-3753-7D51F6E952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B4C598-5314-9D46-F244-1D0F35CDBAC2}"/>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9C056035-EAF3-5D66-B50B-4D3D81FBE12C}"/>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solidFill>
                  <a:srgbClr val="FF0000"/>
                </a:solidFill>
              </a:rPr>
              <a:t>Phần I: </a:t>
            </a:r>
            <a:r>
              <a:rPr lang="en-US" sz="2800" b="1" dirty="0" err="1">
                <a:solidFill>
                  <a:srgbClr val="FF0000"/>
                </a:solidFill>
              </a:rPr>
              <a:t>Giới</a:t>
            </a:r>
            <a:r>
              <a:rPr lang="en-US" sz="2800" b="1" dirty="0">
                <a:solidFill>
                  <a:srgbClr val="FF0000"/>
                </a:solidFill>
              </a:rPr>
              <a:t> </a:t>
            </a:r>
            <a:r>
              <a:rPr lang="en-US" sz="2800" b="1" dirty="0" err="1">
                <a:solidFill>
                  <a:srgbClr val="FF0000"/>
                </a:solidFill>
              </a:rPr>
              <a:t>thiệu</a:t>
            </a:r>
            <a:endParaRPr lang="vi-VN" b="1" dirty="0">
              <a:solidFill>
                <a:srgbClr val="FF0000"/>
              </a:solidFill>
            </a:endParaRPr>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1231D4C0-340D-F540-9D34-E97941EA93B6}"/>
              </a:ext>
            </a:extLst>
          </p:cNvPr>
          <p:cNvSpPr>
            <a:spLocks noGrp="1"/>
          </p:cNvSpPr>
          <p:nvPr>
            <p:ph type="sldNum" sz="quarter" idx="12"/>
          </p:nvPr>
        </p:nvSpPr>
        <p:spPr/>
        <p:txBody>
          <a:bodyPr/>
          <a:lstStyle/>
          <a:p>
            <a:fld id="{B487F271-60DF-4592-BB7F-B45BB4441AA9}" type="slidenum">
              <a:rPr lang="en-US" smtClean="0"/>
              <a:pPr/>
              <a:t>2</a:t>
            </a:fld>
            <a:endParaRPr lang="en-US" dirty="0"/>
          </a:p>
        </p:txBody>
      </p:sp>
    </p:spTree>
    <p:extLst>
      <p:ext uri="{BB962C8B-B14F-4D97-AF65-F5344CB8AC3E}">
        <p14:creationId xmlns:p14="http://schemas.microsoft.com/office/powerpoint/2010/main" val="18492200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7B6FD8-1F56-06ED-6FD0-CD3985E457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568125-3D51-E1D8-83A9-728DB39C1FF3}"/>
              </a:ext>
            </a:extLst>
          </p:cNvPr>
          <p:cNvSpPr>
            <a:spLocks noGrp="1"/>
          </p:cNvSpPr>
          <p:nvPr>
            <p:ph type="title"/>
          </p:nvPr>
        </p:nvSpPr>
        <p:spPr/>
        <p:txBody>
          <a:bodyPr/>
          <a:lstStyle/>
          <a:p>
            <a:r>
              <a:rPr lang="en-VN" dirty="0"/>
              <a:t>Thực nghiệm</a:t>
            </a:r>
          </a:p>
        </p:txBody>
      </p:sp>
      <p:sp>
        <p:nvSpPr>
          <p:cNvPr id="3" name="Content Placeholder 2">
            <a:extLst>
              <a:ext uri="{FF2B5EF4-FFF2-40B4-BE49-F238E27FC236}">
                <a16:creationId xmlns:a16="http://schemas.microsoft.com/office/drawing/2014/main" id="{1FD44A9E-FBF5-F3DB-F371-2CB623B42726}"/>
              </a:ext>
            </a:extLst>
          </p:cNvPr>
          <p:cNvSpPr>
            <a:spLocks noGrp="1"/>
          </p:cNvSpPr>
          <p:nvPr>
            <p:ph idx="1"/>
          </p:nvPr>
        </p:nvSpPr>
        <p:spPr/>
        <p:txBody>
          <a:bodyPr>
            <a:normAutofit fontScale="85000" lnSpcReduction="20000"/>
          </a:bodyPr>
          <a:lstStyle/>
          <a:p>
            <a:r>
              <a:rPr lang="en-VN" dirty="0"/>
              <a:t>Trên tập dữ liệu </a:t>
            </a:r>
            <a:r>
              <a:rPr lang="en-US" b="1" i="0" dirty="0" err="1">
                <a:solidFill>
                  <a:srgbClr val="202124"/>
                </a:solidFill>
                <a:effectLst/>
                <a:latin typeface="zeitung"/>
              </a:rPr>
              <a:t>Máy</a:t>
            </a:r>
            <a:r>
              <a:rPr lang="en-US" b="1" i="0" dirty="0">
                <a:solidFill>
                  <a:srgbClr val="202124"/>
                </a:solidFill>
                <a:effectLst/>
                <a:latin typeface="zeitung"/>
              </a:rPr>
              <a:t> </a:t>
            </a:r>
            <a:r>
              <a:rPr lang="en-US" b="1" i="0" dirty="0" err="1">
                <a:solidFill>
                  <a:srgbClr val="202124"/>
                </a:solidFill>
                <a:effectLst/>
                <a:latin typeface="zeitung"/>
              </a:rPr>
              <a:t>nén</a:t>
            </a:r>
            <a:r>
              <a:rPr lang="en-US" b="1" i="0" dirty="0">
                <a:solidFill>
                  <a:srgbClr val="202124"/>
                </a:solidFill>
                <a:effectLst/>
                <a:latin typeface="zeitung"/>
              </a:rPr>
              <a:t> </a:t>
            </a:r>
            <a:r>
              <a:rPr lang="en-US" b="1" i="0" dirty="0" err="1">
                <a:solidFill>
                  <a:srgbClr val="202124"/>
                </a:solidFill>
                <a:effectLst/>
                <a:latin typeface="zeitung"/>
              </a:rPr>
              <a:t>khí</a:t>
            </a:r>
            <a:r>
              <a:rPr lang="en-US" b="1" i="0" dirty="0">
                <a:solidFill>
                  <a:srgbClr val="202124"/>
                </a:solidFill>
                <a:effectLst/>
                <a:latin typeface="zeitung"/>
              </a:rPr>
              <a:t> (522kb)</a:t>
            </a:r>
          </a:p>
          <a:p>
            <a:pPr lvl="1"/>
            <a:r>
              <a:rPr lang="en-US" dirty="0">
                <a:solidFill>
                  <a:srgbClr val="202124"/>
                </a:solidFill>
                <a:latin typeface="zeitung"/>
              </a:rPr>
              <a:t>10,000 </a:t>
            </a:r>
            <a:r>
              <a:rPr lang="en-US" dirty="0" err="1">
                <a:solidFill>
                  <a:srgbClr val="202124"/>
                </a:solidFill>
                <a:latin typeface="zeitung"/>
              </a:rPr>
              <a:t>dòng</a:t>
            </a:r>
            <a:r>
              <a:rPr lang="en-US" dirty="0">
                <a:solidFill>
                  <a:srgbClr val="202124"/>
                </a:solidFill>
                <a:latin typeface="zeitung"/>
              </a:rPr>
              <a:t> </a:t>
            </a:r>
            <a:r>
              <a:rPr lang="en-US" dirty="0" err="1">
                <a:solidFill>
                  <a:srgbClr val="202124"/>
                </a:solidFill>
                <a:latin typeface="zeitung"/>
              </a:rPr>
              <a:t>dữ</a:t>
            </a:r>
            <a:r>
              <a:rPr lang="en-US" dirty="0">
                <a:solidFill>
                  <a:srgbClr val="202124"/>
                </a:solidFill>
                <a:latin typeface="zeitung"/>
              </a:rPr>
              <a:t> </a:t>
            </a:r>
            <a:r>
              <a:rPr lang="en-US" dirty="0" err="1">
                <a:solidFill>
                  <a:srgbClr val="202124"/>
                </a:solidFill>
                <a:latin typeface="zeitung"/>
              </a:rPr>
              <a:t>liệu</a:t>
            </a:r>
            <a:endParaRPr lang="en-US" dirty="0">
              <a:solidFill>
                <a:srgbClr val="202124"/>
              </a:solidFill>
              <a:latin typeface="zeitung"/>
            </a:endParaRPr>
          </a:p>
          <a:p>
            <a:pPr lvl="1"/>
            <a:r>
              <a:rPr lang="en-US" dirty="0">
                <a:solidFill>
                  <a:srgbClr val="202124"/>
                </a:solidFill>
                <a:latin typeface="zeitung"/>
              </a:rPr>
              <a:t>8,000 </a:t>
            </a:r>
            <a:r>
              <a:rPr lang="en-US" dirty="0" err="1">
                <a:solidFill>
                  <a:srgbClr val="202124"/>
                </a:solidFill>
                <a:latin typeface="zeitung"/>
              </a:rPr>
              <a:t>dòng</a:t>
            </a:r>
            <a:r>
              <a:rPr lang="en-US" dirty="0">
                <a:solidFill>
                  <a:srgbClr val="202124"/>
                </a:solidFill>
                <a:latin typeface="zeitung"/>
              </a:rPr>
              <a:t> </a:t>
            </a:r>
            <a:r>
              <a:rPr lang="en-US" dirty="0" err="1">
                <a:solidFill>
                  <a:srgbClr val="202124"/>
                </a:solidFill>
                <a:latin typeface="zeitung"/>
              </a:rPr>
              <a:t>đào</a:t>
            </a:r>
            <a:r>
              <a:rPr lang="en-US" dirty="0">
                <a:solidFill>
                  <a:srgbClr val="202124"/>
                </a:solidFill>
                <a:latin typeface="zeitung"/>
              </a:rPr>
              <a:t> </a:t>
            </a:r>
            <a:r>
              <a:rPr lang="en-US" dirty="0" err="1">
                <a:solidFill>
                  <a:srgbClr val="202124"/>
                </a:solidFill>
                <a:latin typeface="zeitung"/>
              </a:rPr>
              <a:t>tạo</a:t>
            </a:r>
            <a:endParaRPr lang="en-US" dirty="0">
              <a:solidFill>
                <a:srgbClr val="202124"/>
              </a:solidFill>
              <a:latin typeface="zeitung"/>
            </a:endParaRPr>
          </a:p>
          <a:p>
            <a:pPr lvl="1"/>
            <a:r>
              <a:rPr lang="en-VN" dirty="0">
                <a:solidFill>
                  <a:srgbClr val="202124"/>
                </a:solidFill>
                <a:latin typeface="zeitung"/>
              </a:rPr>
              <a:t>9661</a:t>
            </a:r>
            <a:r>
              <a:rPr lang="en-US" dirty="0">
                <a:solidFill>
                  <a:srgbClr val="202124"/>
                </a:solidFill>
                <a:latin typeface="zeitung"/>
              </a:rPr>
              <a:t> </a:t>
            </a:r>
            <a:r>
              <a:rPr lang="en-US" dirty="0" err="1">
                <a:solidFill>
                  <a:srgbClr val="202124"/>
                </a:solidFill>
                <a:latin typeface="zeitung"/>
              </a:rPr>
              <a:t>dữ</a:t>
            </a:r>
            <a:r>
              <a:rPr lang="en-US" dirty="0">
                <a:solidFill>
                  <a:srgbClr val="202124"/>
                </a:solidFill>
                <a:latin typeface="zeitung"/>
              </a:rPr>
              <a:t> lieu </a:t>
            </a:r>
            <a:r>
              <a:rPr lang="en-US" dirty="0" err="1">
                <a:solidFill>
                  <a:srgbClr val="202124"/>
                </a:solidFill>
                <a:latin typeface="zeitung"/>
              </a:rPr>
              <a:t>bình</a:t>
            </a:r>
            <a:r>
              <a:rPr lang="en-US" dirty="0">
                <a:solidFill>
                  <a:srgbClr val="202124"/>
                </a:solidFill>
                <a:latin typeface="zeitung"/>
              </a:rPr>
              <a:t> </a:t>
            </a:r>
            <a:r>
              <a:rPr lang="en-US" dirty="0" err="1">
                <a:solidFill>
                  <a:srgbClr val="202124"/>
                </a:solidFill>
                <a:latin typeface="zeitung"/>
              </a:rPr>
              <a:t>thường</a:t>
            </a:r>
            <a:endParaRPr lang="en-US" dirty="0">
              <a:solidFill>
                <a:srgbClr val="202124"/>
              </a:solidFill>
              <a:latin typeface="zeitung"/>
            </a:endParaRPr>
          </a:p>
          <a:p>
            <a:pPr lvl="1"/>
            <a:r>
              <a:rPr lang="en-VN" dirty="0">
                <a:solidFill>
                  <a:srgbClr val="202124"/>
                </a:solidFill>
                <a:latin typeface="zeitung"/>
              </a:rPr>
              <a:t>339</a:t>
            </a:r>
            <a:r>
              <a:rPr lang="en-US" dirty="0">
                <a:solidFill>
                  <a:srgbClr val="202124"/>
                </a:solidFill>
                <a:latin typeface="zeitung"/>
              </a:rPr>
              <a:t> </a:t>
            </a:r>
            <a:r>
              <a:rPr lang="en-US" dirty="0" err="1">
                <a:solidFill>
                  <a:srgbClr val="202124"/>
                </a:solidFill>
                <a:latin typeface="zeitung"/>
              </a:rPr>
              <a:t>bất</a:t>
            </a:r>
            <a:r>
              <a:rPr lang="en-US" dirty="0">
                <a:solidFill>
                  <a:srgbClr val="202124"/>
                </a:solidFill>
                <a:latin typeface="zeitung"/>
              </a:rPr>
              <a:t> </a:t>
            </a:r>
            <a:r>
              <a:rPr lang="en-US" dirty="0" err="1">
                <a:solidFill>
                  <a:srgbClr val="202124"/>
                </a:solidFill>
                <a:latin typeface="zeitung"/>
              </a:rPr>
              <a:t>thường</a:t>
            </a:r>
            <a:endParaRPr lang="en-US" dirty="0">
              <a:solidFill>
                <a:srgbClr val="202124"/>
              </a:solidFill>
              <a:latin typeface="zeitung"/>
            </a:endParaRPr>
          </a:p>
          <a:p>
            <a:r>
              <a:rPr lang="vi-VN" b="1" dirty="0"/>
              <a:t>Train:</a:t>
            </a:r>
          </a:p>
          <a:p>
            <a:pPr lvl="1"/>
            <a:r>
              <a:rPr lang="vi-VN" dirty="0"/>
              <a:t>Chỉ dùng mẫu normal để huấn luyện (unsupervised anomaly detection).</a:t>
            </a:r>
          </a:p>
          <a:p>
            <a:pPr lvl="1"/>
            <a:r>
              <a:rPr lang="vi-VN" dirty="0"/>
              <a:t>Số lượng dùng để train: ≈ 8.000 mẫu normal.</a:t>
            </a:r>
          </a:p>
          <a:p>
            <a:pPr lvl="1"/>
            <a:r>
              <a:rPr lang="vi-VN" dirty="0"/>
              <a:t>Còn lại normal chưa dùng để dành cho validation/test.</a:t>
            </a:r>
          </a:p>
          <a:p>
            <a:pPr lvl="1"/>
            <a:endParaRPr lang="en-US" dirty="0">
              <a:solidFill>
                <a:srgbClr val="202124"/>
              </a:solidFill>
              <a:latin typeface="zeitung"/>
            </a:endParaRPr>
          </a:p>
          <a:p>
            <a:r>
              <a:rPr lang="vi-VN" b="1" dirty="0"/>
              <a:t>Test đánh giá kết quả</a:t>
            </a:r>
          </a:p>
          <a:p>
            <a:pPr lvl="1"/>
            <a:r>
              <a:rPr lang="vi-VN" dirty="0"/>
              <a:t>a) Đánh giá với dữ liệu cân bằng</a:t>
            </a:r>
          </a:p>
          <a:p>
            <a:pPr lvl="2"/>
            <a:r>
              <a:rPr lang="vi-VN" dirty="0"/>
              <a:t>200 normal + 200 anomaly (tổng 400 mẫu).</a:t>
            </a:r>
          </a:p>
          <a:p>
            <a:pPr lvl="2"/>
            <a:r>
              <a:rPr lang="vi-VN" dirty="0"/>
              <a:t>Mục tiêu: so sánh công bằng khi số lượng lớp cân bằng. </a:t>
            </a:r>
          </a:p>
          <a:p>
            <a:pPr lvl="1"/>
            <a:r>
              <a:rPr lang="vi-VN" dirty="0"/>
              <a:t>b) Đánh giá với dữ liệu mất cân bằng</a:t>
            </a:r>
          </a:p>
          <a:p>
            <a:pPr lvl="2"/>
            <a:r>
              <a:rPr lang="vi-VN" dirty="0"/>
              <a:t>800 normal + 200 anomaly (tổng 1.000 mẫu).</a:t>
            </a:r>
          </a:p>
          <a:p>
            <a:pPr lvl="2"/>
            <a:r>
              <a:rPr lang="vi-VN" dirty="0"/>
              <a:t>Mục tiêu: mô phỏng thực tế (tỉ lệ bất thường ~20%)</a:t>
            </a:r>
          </a:p>
          <a:p>
            <a:endParaRPr lang="en-VN" dirty="0"/>
          </a:p>
        </p:txBody>
      </p:sp>
      <p:sp>
        <p:nvSpPr>
          <p:cNvPr id="4" name="Slide Number Placeholder 3">
            <a:extLst>
              <a:ext uri="{FF2B5EF4-FFF2-40B4-BE49-F238E27FC236}">
                <a16:creationId xmlns:a16="http://schemas.microsoft.com/office/drawing/2014/main" id="{76889F96-2CCD-0B95-EC19-4686E6BC18AC}"/>
              </a:ext>
            </a:extLst>
          </p:cNvPr>
          <p:cNvSpPr>
            <a:spLocks noGrp="1"/>
          </p:cNvSpPr>
          <p:nvPr>
            <p:ph type="sldNum" sz="quarter" idx="12"/>
          </p:nvPr>
        </p:nvSpPr>
        <p:spPr/>
        <p:txBody>
          <a:bodyPr/>
          <a:lstStyle/>
          <a:p>
            <a:fld id="{B487F271-60DF-4592-BB7F-B45BB4441AA9}" type="slidenum">
              <a:rPr lang="en-US" smtClean="0"/>
              <a:pPr/>
              <a:t>20</a:t>
            </a:fld>
            <a:endParaRPr lang="en-US" dirty="0"/>
          </a:p>
        </p:txBody>
      </p:sp>
    </p:spTree>
    <p:extLst>
      <p:ext uri="{BB962C8B-B14F-4D97-AF65-F5344CB8AC3E}">
        <p14:creationId xmlns:p14="http://schemas.microsoft.com/office/powerpoint/2010/main" val="226365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1142F-28FF-51E9-7DDE-6E8FB2336FC9}"/>
              </a:ext>
            </a:extLst>
          </p:cNvPr>
          <p:cNvSpPr>
            <a:spLocks noGrp="1"/>
          </p:cNvSpPr>
          <p:nvPr>
            <p:ph type="title"/>
          </p:nvPr>
        </p:nvSpPr>
        <p:spPr/>
        <p:txBody>
          <a:bodyPr>
            <a:normAutofit/>
          </a:bodyPr>
          <a:lstStyle/>
          <a:p>
            <a:r>
              <a:rPr lang="en-VN" dirty="0"/>
              <a:t>A. Dữ liệu cân bằng</a:t>
            </a:r>
          </a:p>
        </p:txBody>
      </p:sp>
      <p:graphicFrame>
        <p:nvGraphicFramePr>
          <p:cNvPr id="5" name="Content Placeholder 4">
            <a:extLst>
              <a:ext uri="{FF2B5EF4-FFF2-40B4-BE49-F238E27FC236}">
                <a16:creationId xmlns:a16="http://schemas.microsoft.com/office/drawing/2014/main" id="{392242A2-CFAC-17F7-5A5C-9493D97F5F38}"/>
              </a:ext>
            </a:extLst>
          </p:cNvPr>
          <p:cNvGraphicFramePr>
            <a:graphicFrameLocks noGrp="1"/>
          </p:cNvGraphicFramePr>
          <p:nvPr>
            <p:ph idx="1"/>
            <p:extLst>
              <p:ext uri="{D42A27DB-BD31-4B8C-83A1-F6EECF244321}">
                <p14:modId xmlns:p14="http://schemas.microsoft.com/office/powerpoint/2010/main" val="3649424634"/>
              </p:ext>
            </p:extLst>
          </p:nvPr>
        </p:nvGraphicFramePr>
        <p:xfrm>
          <a:off x="242542" y="1199535"/>
          <a:ext cx="8321355" cy="4601494"/>
        </p:xfrm>
        <a:graphic>
          <a:graphicData uri="http://schemas.openxmlformats.org/drawingml/2006/table">
            <a:tbl>
              <a:tblPr>
                <a:tableStyleId>{616DA210-FB5B-4158-B5E0-FEB733F419BA}</a:tableStyleId>
              </a:tblPr>
              <a:tblGrid>
                <a:gridCol w="1188765">
                  <a:extLst>
                    <a:ext uri="{9D8B030D-6E8A-4147-A177-3AD203B41FA5}">
                      <a16:colId xmlns:a16="http://schemas.microsoft.com/office/drawing/2014/main" val="234133484"/>
                    </a:ext>
                  </a:extLst>
                </a:gridCol>
                <a:gridCol w="1188765">
                  <a:extLst>
                    <a:ext uri="{9D8B030D-6E8A-4147-A177-3AD203B41FA5}">
                      <a16:colId xmlns:a16="http://schemas.microsoft.com/office/drawing/2014/main" val="2949211763"/>
                    </a:ext>
                  </a:extLst>
                </a:gridCol>
                <a:gridCol w="1188765">
                  <a:extLst>
                    <a:ext uri="{9D8B030D-6E8A-4147-A177-3AD203B41FA5}">
                      <a16:colId xmlns:a16="http://schemas.microsoft.com/office/drawing/2014/main" val="2159216298"/>
                    </a:ext>
                  </a:extLst>
                </a:gridCol>
                <a:gridCol w="1188765">
                  <a:extLst>
                    <a:ext uri="{9D8B030D-6E8A-4147-A177-3AD203B41FA5}">
                      <a16:colId xmlns:a16="http://schemas.microsoft.com/office/drawing/2014/main" val="2886220052"/>
                    </a:ext>
                  </a:extLst>
                </a:gridCol>
                <a:gridCol w="1188765">
                  <a:extLst>
                    <a:ext uri="{9D8B030D-6E8A-4147-A177-3AD203B41FA5}">
                      <a16:colId xmlns:a16="http://schemas.microsoft.com/office/drawing/2014/main" val="2818047504"/>
                    </a:ext>
                  </a:extLst>
                </a:gridCol>
                <a:gridCol w="1188765">
                  <a:extLst>
                    <a:ext uri="{9D8B030D-6E8A-4147-A177-3AD203B41FA5}">
                      <a16:colId xmlns:a16="http://schemas.microsoft.com/office/drawing/2014/main" val="4016578090"/>
                    </a:ext>
                  </a:extLst>
                </a:gridCol>
                <a:gridCol w="1188765">
                  <a:extLst>
                    <a:ext uri="{9D8B030D-6E8A-4147-A177-3AD203B41FA5}">
                      <a16:colId xmlns:a16="http://schemas.microsoft.com/office/drawing/2014/main" val="3793686657"/>
                    </a:ext>
                  </a:extLst>
                </a:gridCol>
              </a:tblGrid>
              <a:tr h="749080">
                <a:tc>
                  <a:txBody>
                    <a:bodyPr/>
                    <a:lstStyle/>
                    <a:p>
                      <a:r>
                        <a:rPr lang="en-US" b="1"/>
                        <a:t>Model</a:t>
                      </a:r>
                    </a:p>
                  </a:txBody>
                  <a:tcPr anchor="ctr"/>
                </a:tc>
                <a:tc>
                  <a:txBody>
                    <a:bodyPr/>
                    <a:lstStyle/>
                    <a:p>
                      <a:r>
                        <a:rPr lang="en-US" b="1"/>
                        <a:t>Threshold</a:t>
                      </a:r>
                    </a:p>
                  </a:txBody>
                  <a:tcPr anchor="ctr"/>
                </a:tc>
                <a:tc>
                  <a:txBody>
                    <a:bodyPr/>
                    <a:lstStyle/>
                    <a:p>
                      <a:r>
                        <a:rPr lang="en-US" b="1"/>
                        <a:t>Precision₁</a:t>
                      </a:r>
                    </a:p>
                  </a:txBody>
                  <a:tcPr anchor="ctr"/>
                </a:tc>
                <a:tc>
                  <a:txBody>
                    <a:bodyPr/>
                    <a:lstStyle/>
                    <a:p>
                      <a:r>
                        <a:rPr lang="en-US" b="1"/>
                        <a:t>Recall₁</a:t>
                      </a:r>
                    </a:p>
                  </a:txBody>
                  <a:tcPr anchor="ctr"/>
                </a:tc>
                <a:tc>
                  <a:txBody>
                    <a:bodyPr/>
                    <a:lstStyle/>
                    <a:p>
                      <a:r>
                        <a:rPr lang="en-US" b="1"/>
                        <a:t>F1₁</a:t>
                      </a:r>
                    </a:p>
                  </a:txBody>
                  <a:tcPr anchor="ctr"/>
                </a:tc>
                <a:tc>
                  <a:txBody>
                    <a:bodyPr/>
                    <a:lstStyle/>
                    <a:p>
                      <a:r>
                        <a:rPr lang="en-US" b="1"/>
                        <a:t>Accuracy</a:t>
                      </a:r>
                    </a:p>
                  </a:txBody>
                  <a:tcPr anchor="ctr"/>
                </a:tc>
                <a:tc>
                  <a:txBody>
                    <a:bodyPr/>
                    <a:lstStyle/>
                    <a:p>
                      <a:r>
                        <a:rPr lang="en-US" b="1" dirty="0"/>
                        <a:t>ROC AUC</a:t>
                      </a:r>
                    </a:p>
                  </a:txBody>
                  <a:tcPr anchor="ctr"/>
                </a:tc>
                <a:extLst>
                  <a:ext uri="{0D108BD9-81ED-4DB2-BD59-A6C34878D82A}">
                    <a16:rowId xmlns:a16="http://schemas.microsoft.com/office/drawing/2014/main" val="3775828136"/>
                  </a:ext>
                </a:extLst>
              </a:tr>
              <a:tr h="428046">
                <a:tc rowSpan="3">
                  <a:txBody>
                    <a:bodyPr/>
                    <a:lstStyle/>
                    <a:p>
                      <a:r>
                        <a:rPr lang="en-US" b="1" dirty="0"/>
                        <a:t>VAE</a:t>
                      </a:r>
                      <a:endParaRPr lang="en-US" dirty="0"/>
                    </a:p>
                  </a:txBody>
                  <a:tcPr anchor="ctr"/>
                </a:tc>
                <a:tc>
                  <a:txBody>
                    <a:bodyPr/>
                    <a:lstStyle/>
                    <a:p>
                      <a:r>
                        <a:rPr lang="en-VN" b="1" dirty="0"/>
                        <a:t>0.258</a:t>
                      </a:r>
                    </a:p>
                  </a:txBody>
                  <a:tcPr anchor="ctr"/>
                </a:tc>
                <a:tc>
                  <a:txBody>
                    <a:bodyPr/>
                    <a:lstStyle/>
                    <a:p>
                      <a:r>
                        <a:rPr lang="en-VN"/>
                        <a:t>0.680</a:t>
                      </a:r>
                    </a:p>
                  </a:txBody>
                  <a:tcPr anchor="ctr"/>
                </a:tc>
                <a:tc>
                  <a:txBody>
                    <a:bodyPr/>
                    <a:lstStyle/>
                    <a:p>
                      <a:r>
                        <a:rPr lang="en-VN"/>
                        <a:t>0.630</a:t>
                      </a:r>
                    </a:p>
                  </a:txBody>
                  <a:tcPr anchor="ctr"/>
                </a:tc>
                <a:tc>
                  <a:txBody>
                    <a:bodyPr/>
                    <a:lstStyle/>
                    <a:p>
                      <a:r>
                        <a:rPr lang="en-VN" b="1" dirty="0"/>
                        <a:t>0.654</a:t>
                      </a:r>
                    </a:p>
                  </a:txBody>
                  <a:tcPr anchor="ctr"/>
                </a:tc>
                <a:tc>
                  <a:txBody>
                    <a:bodyPr/>
                    <a:lstStyle/>
                    <a:p>
                      <a:r>
                        <a:rPr lang="en-VN"/>
                        <a:t>0.667</a:t>
                      </a:r>
                    </a:p>
                  </a:txBody>
                  <a:tcPr anchor="ctr"/>
                </a:tc>
                <a:tc>
                  <a:txBody>
                    <a:bodyPr/>
                    <a:lstStyle/>
                    <a:p>
                      <a:r>
                        <a:rPr lang="en-VN"/>
                        <a:t>0.697</a:t>
                      </a:r>
                    </a:p>
                  </a:txBody>
                  <a:tcPr anchor="ctr"/>
                </a:tc>
                <a:extLst>
                  <a:ext uri="{0D108BD9-81ED-4DB2-BD59-A6C34878D82A}">
                    <a16:rowId xmlns:a16="http://schemas.microsoft.com/office/drawing/2014/main" val="1156108496"/>
                  </a:ext>
                </a:extLst>
              </a:tr>
              <a:tr h="428046">
                <a:tc vMerge="1">
                  <a:txBody>
                    <a:bodyPr/>
                    <a:lstStyle/>
                    <a:p>
                      <a:endParaRPr lang="en-VN"/>
                    </a:p>
                  </a:txBody>
                  <a:tcPr anchor="ctr"/>
                </a:tc>
                <a:tc>
                  <a:txBody>
                    <a:bodyPr/>
                    <a:lstStyle/>
                    <a:p>
                      <a:r>
                        <a:rPr lang="en-VN"/>
                        <a:t>0.309</a:t>
                      </a:r>
                    </a:p>
                  </a:txBody>
                  <a:tcPr anchor="ctr"/>
                </a:tc>
                <a:tc>
                  <a:txBody>
                    <a:bodyPr/>
                    <a:lstStyle/>
                    <a:p>
                      <a:r>
                        <a:rPr lang="en-VN"/>
                        <a:t>0.654</a:t>
                      </a:r>
                    </a:p>
                  </a:txBody>
                  <a:tcPr anchor="ctr"/>
                </a:tc>
                <a:tc>
                  <a:txBody>
                    <a:bodyPr/>
                    <a:lstStyle/>
                    <a:p>
                      <a:r>
                        <a:rPr lang="en-VN"/>
                        <a:t>0.529</a:t>
                      </a:r>
                    </a:p>
                  </a:txBody>
                  <a:tcPr anchor="ctr"/>
                </a:tc>
                <a:tc>
                  <a:txBody>
                    <a:bodyPr/>
                    <a:lstStyle/>
                    <a:p>
                      <a:r>
                        <a:rPr lang="en-VN" b="0" dirty="0"/>
                        <a:t>0.585</a:t>
                      </a:r>
                    </a:p>
                  </a:txBody>
                  <a:tcPr anchor="ctr"/>
                </a:tc>
                <a:tc>
                  <a:txBody>
                    <a:bodyPr/>
                    <a:lstStyle/>
                    <a:p>
                      <a:r>
                        <a:rPr lang="en-VN"/>
                        <a:t>0.624</a:t>
                      </a:r>
                    </a:p>
                  </a:txBody>
                  <a:tcPr anchor="ctr"/>
                </a:tc>
                <a:tc>
                  <a:txBody>
                    <a:bodyPr/>
                    <a:lstStyle/>
                    <a:p>
                      <a:r>
                        <a:rPr lang="en-VN"/>
                        <a:t>0.716</a:t>
                      </a:r>
                    </a:p>
                  </a:txBody>
                  <a:tcPr anchor="ctr"/>
                </a:tc>
                <a:extLst>
                  <a:ext uri="{0D108BD9-81ED-4DB2-BD59-A6C34878D82A}">
                    <a16:rowId xmlns:a16="http://schemas.microsoft.com/office/drawing/2014/main" val="2672833574"/>
                  </a:ext>
                </a:extLst>
              </a:tr>
              <a:tr h="428046">
                <a:tc vMerge="1">
                  <a:txBody>
                    <a:bodyPr/>
                    <a:lstStyle/>
                    <a:p>
                      <a:endParaRPr lang="en-VN" dirty="0"/>
                    </a:p>
                  </a:txBody>
                  <a:tcPr anchor="ctr"/>
                </a:tc>
                <a:tc>
                  <a:txBody>
                    <a:bodyPr/>
                    <a:lstStyle/>
                    <a:p>
                      <a:r>
                        <a:rPr lang="en-VN"/>
                        <a:t>0.357</a:t>
                      </a:r>
                    </a:p>
                  </a:txBody>
                  <a:tcPr anchor="ctr"/>
                </a:tc>
                <a:tc>
                  <a:txBody>
                    <a:bodyPr/>
                    <a:lstStyle/>
                    <a:p>
                      <a:r>
                        <a:rPr lang="en-VN"/>
                        <a:t>0.682</a:t>
                      </a:r>
                    </a:p>
                  </a:txBody>
                  <a:tcPr anchor="ctr"/>
                </a:tc>
                <a:tc>
                  <a:txBody>
                    <a:bodyPr/>
                    <a:lstStyle/>
                    <a:p>
                      <a:r>
                        <a:rPr lang="en-VN"/>
                        <a:t>0.397</a:t>
                      </a:r>
                    </a:p>
                  </a:txBody>
                  <a:tcPr anchor="ctr"/>
                </a:tc>
                <a:tc>
                  <a:txBody>
                    <a:bodyPr/>
                    <a:lstStyle/>
                    <a:p>
                      <a:r>
                        <a:rPr lang="en-VN" b="0" dirty="0"/>
                        <a:t>0.502</a:t>
                      </a:r>
                    </a:p>
                  </a:txBody>
                  <a:tcPr anchor="ctr"/>
                </a:tc>
                <a:tc>
                  <a:txBody>
                    <a:bodyPr/>
                    <a:lstStyle/>
                    <a:p>
                      <a:r>
                        <a:rPr lang="en-VN"/>
                        <a:t>0.606</a:t>
                      </a:r>
                    </a:p>
                  </a:txBody>
                  <a:tcPr anchor="ctr"/>
                </a:tc>
                <a:tc>
                  <a:txBody>
                    <a:bodyPr/>
                    <a:lstStyle/>
                    <a:p>
                      <a:r>
                        <a:rPr lang="en-VN"/>
                        <a:t>0.711</a:t>
                      </a:r>
                    </a:p>
                  </a:txBody>
                  <a:tcPr anchor="ctr"/>
                </a:tc>
                <a:extLst>
                  <a:ext uri="{0D108BD9-81ED-4DB2-BD59-A6C34878D82A}">
                    <a16:rowId xmlns:a16="http://schemas.microsoft.com/office/drawing/2014/main" val="445986545"/>
                  </a:ext>
                </a:extLst>
              </a:tr>
              <a:tr h="428046">
                <a:tc rowSpan="3">
                  <a:txBody>
                    <a:bodyPr/>
                    <a:lstStyle/>
                    <a:p>
                      <a:r>
                        <a:rPr lang="en-US" b="1" dirty="0"/>
                        <a:t>IF</a:t>
                      </a:r>
                      <a:endParaRPr lang="en-US" dirty="0"/>
                    </a:p>
                  </a:txBody>
                  <a:tcPr anchor="ctr"/>
                </a:tc>
                <a:tc>
                  <a:txBody>
                    <a:bodyPr/>
                    <a:lstStyle/>
                    <a:p>
                      <a:r>
                        <a:rPr lang="en-VN" b="1" dirty="0"/>
                        <a:t>0.554</a:t>
                      </a:r>
                    </a:p>
                  </a:txBody>
                  <a:tcPr anchor="ctr"/>
                </a:tc>
                <a:tc>
                  <a:txBody>
                    <a:bodyPr/>
                    <a:lstStyle/>
                    <a:p>
                      <a:r>
                        <a:rPr lang="en-VN"/>
                        <a:t>0.815</a:t>
                      </a:r>
                    </a:p>
                  </a:txBody>
                  <a:tcPr anchor="ctr"/>
                </a:tc>
                <a:tc>
                  <a:txBody>
                    <a:bodyPr/>
                    <a:lstStyle/>
                    <a:p>
                      <a:r>
                        <a:rPr lang="en-VN"/>
                        <a:t>0.349</a:t>
                      </a:r>
                    </a:p>
                  </a:txBody>
                  <a:tcPr anchor="ctr"/>
                </a:tc>
                <a:tc>
                  <a:txBody>
                    <a:bodyPr/>
                    <a:lstStyle/>
                    <a:p>
                      <a:r>
                        <a:rPr lang="en-VN" b="1" dirty="0"/>
                        <a:t>0.489</a:t>
                      </a:r>
                    </a:p>
                  </a:txBody>
                  <a:tcPr anchor="ctr"/>
                </a:tc>
                <a:tc>
                  <a:txBody>
                    <a:bodyPr/>
                    <a:lstStyle/>
                    <a:p>
                      <a:r>
                        <a:rPr lang="en-VN"/>
                        <a:t>0.635</a:t>
                      </a:r>
                    </a:p>
                  </a:txBody>
                  <a:tcPr anchor="ctr"/>
                </a:tc>
                <a:tc>
                  <a:txBody>
                    <a:bodyPr/>
                    <a:lstStyle/>
                    <a:p>
                      <a:r>
                        <a:rPr lang="en-VN"/>
                        <a:t>0.849</a:t>
                      </a:r>
                    </a:p>
                  </a:txBody>
                  <a:tcPr anchor="ctr"/>
                </a:tc>
                <a:extLst>
                  <a:ext uri="{0D108BD9-81ED-4DB2-BD59-A6C34878D82A}">
                    <a16:rowId xmlns:a16="http://schemas.microsoft.com/office/drawing/2014/main" val="1611311289"/>
                  </a:ext>
                </a:extLst>
              </a:tr>
              <a:tr h="428046">
                <a:tc vMerge="1">
                  <a:txBody>
                    <a:bodyPr/>
                    <a:lstStyle/>
                    <a:p>
                      <a:endParaRPr lang="en-VN"/>
                    </a:p>
                  </a:txBody>
                  <a:tcPr anchor="ctr"/>
                </a:tc>
                <a:tc>
                  <a:txBody>
                    <a:bodyPr/>
                    <a:lstStyle/>
                    <a:p>
                      <a:r>
                        <a:rPr lang="en-VN"/>
                        <a:t>0.575</a:t>
                      </a:r>
                    </a:p>
                  </a:txBody>
                  <a:tcPr anchor="ctr"/>
                </a:tc>
                <a:tc>
                  <a:txBody>
                    <a:bodyPr/>
                    <a:lstStyle/>
                    <a:p>
                      <a:r>
                        <a:rPr lang="en-VN"/>
                        <a:t>0.818</a:t>
                      </a:r>
                    </a:p>
                  </a:txBody>
                  <a:tcPr anchor="ctr"/>
                </a:tc>
                <a:tc>
                  <a:txBody>
                    <a:bodyPr/>
                    <a:lstStyle/>
                    <a:p>
                      <a:r>
                        <a:rPr lang="en-VN"/>
                        <a:t>0.238</a:t>
                      </a:r>
                    </a:p>
                  </a:txBody>
                  <a:tcPr anchor="ctr"/>
                </a:tc>
                <a:tc>
                  <a:txBody>
                    <a:bodyPr/>
                    <a:lstStyle/>
                    <a:p>
                      <a:r>
                        <a:rPr lang="en-VN" b="0" dirty="0"/>
                        <a:t>0.369</a:t>
                      </a:r>
                    </a:p>
                  </a:txBody>
                  <a:tcPr anchor="ctr"/>
                </a:tc>
                <a:tc>
                  <a:txBody>
                    <a:bodyPr/>
                    <a:lstStyle/>
                    <a:p>
                      <a:r>
                        <a:rPr lang="en-VN"/>
                        <a:t>0.593</a:t>
                      </a:r>
                    </a:p>
                  </a:txBody>
                  <a:tcPr anchor="ctr"/>
                </a:tc>
                <a:tc>
                  <a:txBody>
                    <a:bodyPr/>
                    <a:lstStyle/>
                    <a:p>
                      <a:r>
                        <a:rPr lang="en-VN"/>
                        <a:t>0.849</a:t>
                      </a:r>
                    </a:p>
                  </a:txBody>
                  <a:tcPr anchor="ctr"/>
                </a:tc>
                <a:extLst>
                  <a:ext uri="{0D108BD9-81ED-4DB2-BD59-A6C34878D82A}">
                    <a16:rowId xmlns:a16="http://schemas.microsoft.com/office/drawing/2014/main" val="2254715491"/>
                  </a:ext>
                </a:extLst>
              </a:tr>
              <a:tr h="428046">
                <a:tc vMerge="1">
                  <a:txBody>
                    <a:bodyPr/>
                    <a:lstStyle/>
                    <a:p>
                      <a:endParaRPr lang="en-VN" dirty="0"/>
                    </a:p>
                  </a:txBody>
                  <a:tcPr anchor="ctr"/>
                </a:tc>
                <a:tc>
                  <a:txBody>
                    <a:bodyPr/>
                    <a:lstStyle/>
                    <a:p>
                      <a:r>
                        <a:rPr lang="en-VN"/>
                        <a:t>0.601</a:t>
                      </a:r>
                    </a:p>
                  </a:txBody>
                  <a:tcPr anchor="ctr"/>
                </a:tc>
                <a:tc>
                  <a:txBody>
                    <a:bodyPr/>
                    <a:lstStyle/>
                    <a:p>
                      <a:r>
                        <a:rPr lang="en-VN"/>
                        <a:t>0.846</a:t>
                      </a:r>
                    </a:p>
                  </a:txBody>
                  <a:tcPr anchor="ctr"/>
                </a:tc>
                <a:tc>
                  <a:txBody>
                    <a:bodyPr/>
                    <a:lstStyle/>
                    <a:p>
                      <a:r>
                        <a:rPr lang="en-VN"/>
                        <a:t>0.175</a:t>
                      </a:r>
                    </a:p>
                  </a:txBody>
                  <a:tcPr anchor="ctr"/>
                </a:tc>
                <a:tc>
                  <a:txBody>
                    <a:bodyPr/>
                    <a:lstStyle/>
                    <a:p>
                      <a:r>
                        <a:rPr lang="en-VN" b="0" dirty="0"/>
                        <a:t>0.290</a:t>
                      </a:r>
                    </a:p>
                  </a:txBody>
                  <a:tcPr anchor="ctr"/>
                </a:tc>
                <a:tc>
                  <a:txBody>
                    <a:bodyPr/>
                    <a:lstStyle/>
                    <a:p>
                      <a:r>
                        <a:rPr lang="en-VN"/>
                        <a:t>0.571</a:t>
                      </a:r>
                    </a:p>
                  </a:txBody>
                  <a:tcPr anchor="ctr"/>
                </a:tc>
                <a:tc>
                  <a:txBody>
                    <a:bodyPr/>
                    <a:lstStyle/>
                    <a:p>
                      <a:r>
                        <a:rPr lang="en-VN"/>
                        <a:t>0.849</a:t>
                      </a:r>
                    </a:p>
                  </a:txBody>
                  <a:tcPr anchor="ctr"/>
                </a:tc>
                <a:extLst>
                  <a:ext uri="{0D108BD9-81ED-4DB2-BD59-A6C34878D82A}">
                    <a16:rowId xmlns:a16="http://schemas.microsoft.com/office/drawing/2014/main" val="3412973547"/>
                  </a:ext>
                </a:extLst>
              </a:tr>
              <a:tr h="428046">
                <a:tc rowSpan="3">
                  <a:txBody>
                    <a:bodyPr/>
                    <a:lstStyle/>
                    <a:p>
                      <a:r>
                        <a:rPr lang="en-US" b="1" dirty="0"/>
                        <a:t>GAN</a:t>
                      </a:r>
                      <a:endParaRPr lang="en-US" dirty="0"/>
                    </a:p>
                  </a:txBody>
                  <a:tcPr anchor="ctr"/>
                </a:tc>
                <a:tc>
                  <a:txBody>
                    <a:bodyPr/>
                    <a:lstStyle/>
                    <a:p>
                      <a:r>
                        <a:rPr lang="en-VN" b="1" dirty="0"/>
                        <a:t>0.500</a:t>
                      </a:r>
                    </a:p>
                  </a:txBody>
                  <a:tcPr anchor="ctr"/>
                </a:tc>
                <a:tc>
                  <a:txBody>
                    <a:bodyPr/>
                    <a:lstStyle/>
                    <a:p>
                      <a:r>
                        <a:rPr lang="en-VN"/>
                        <a:t>0.450</a:t>
                      </a:r>
                    </a:p>
                  </a:txBody>
                  <a:tcPr anchor="ctr"/>
                </a:tc>
                <a:tc>
                  <a:txBody>
                    <a:bodyPr/>
                    <a:lstStyle/>
                    <a:p>
                      <a:r>
                        <a:rPr lang="en-VN"/>
                        <a:t>0.762</a:t>
                      </a:r>
                    </a:p>
                  </a:txBody>
                  <a:tcPr anchor="ctr"/>
                </a:tc>
                <a:tc>
                  <a:txBody>
                    <a:bodyPr/>
                    <a:lstStyle/>
                    <a:p>
                      <a:r>
                        <a:rPr lang="en-VN" b="1" dirty="0"/>
                        <a:t>0.566</a:t>
                      </a:r>
                    </a:p>
                  </a:txBody>
                  <a:tcPr anchor="ctr"/>
                </a:tc>
                <a:tc>
                  <a:txBody>
                    <a:bodyPr/>
                    <a:lstStyle/>
                    <a:p>
                      <a:r>
                        <a:rPr lang="en-VN"/>
                        <a:t>0.415</a:t>
                      </a:r>
                    </a:p>
                  </a:txBody>
                  <a:tcPr anchor="ctr"/>
                </a:tc>
                <a:tc>
                  <a:txBody>
                    <a:bodyPr/>
                    <a:lstStyle/>
                    <a:p>
                      <a:r>
                        <a:rPr lang="en-VN"/>
                        <a:t>0.327</a:t>
                      </a:r>
                    </a:p>
                  </a:txBody>
                  <a:tcPr anchor="ctr"/>
                </a:tc>
                <a:extLst>
                  <a:ext uri="{0D108BD9-81ED-4DB2-BD59-A6C34878D82A}">
                    <a16:rowId xmlns:a16="http://schemas.microsoft.com/office/drawing/2014/main" val="1525475178"/>
                  </a:ext>
                </a:extLst>
              </a:tr>
              <a:tr h="428046">
                <a:tc vMerge="1">
                  <a:txBody>
                    <a:bodyPr/>
                    <a:lstStyle/>
                    <a:p>
                      <a:endParaRPr lang="en-VN"/>
                    </a:p>
                  </a:txBody>
                  <a:tcPr anchor="ctr"/>
                </a:tc>
                <a:tc>
                  <a:txBody>
                    <a:bodyPr/>
                    <a:lstStyle/>
                    <a:p>
                      <a:r>
                        <a:rPr lang="en-VN"/>
                        <a:t>0.600</a:t>
                      </a:r>
                    </a:p>
                  </a:txBody>
                  <a:tcPr anchor="ctr"/>
                </a:tc>
                <a:tc>
                  <a:txBody>
                    <a:bodyPr/>
                    <a:lstStyle/>
                    <a:p>
                      <a:r>
                        <a:rPr lang="en-VN"/>
                        <a:t>0.571</a:t>
                      </a:r>
                    </a:p>
                  </a:txBody>
                  <a:tcPr anchor="ctr"/>
                </a:tc>
                <a:tc>
                  <a:txBody>
                    <a:bodyPr/>
                    <a:lstStyle/>
                    <a:p>
                      <a:r>
                        <a:rPr lang="en-VN"/>
                        <a:t>0.127</a:t>
                      </a:r>
                    </a:p>
                  </a:txBody>
                  <a:tcPr anchor="ctr"/>
                </a:tc>
                <a:tc>
                  <a:txBody>
                    <a:bodyPr/>
                    <a:lstStyle/>
                    <a:p>
                      <a:r>
                        <a:rPr lang="en-VN" b="0" dirty="0"/>
                        <a:t>0.208</a:t>
                      </a:r>
                    </a:p>
                  </a:txBody>
                  <a:tcPr anchor="ctr"/>
                </a:tc>
                <a:tc>
                  <a:txBody>
                    <a:bodyPr/>
                    <a:lstStyle/>
                    <a:p>
                      <a:r>
                        <a:rPr lang="en-VN"/>
                        <a:t>0.516</a:t>
                      </a:r>
                    </a:p>
                  </a:txBody>
                  <a:tcPr anchor="ctr"/>
                </a:tc>
                <a:tc>
                  <a:txBody>
                    <a:bodyPr/>
                    <a:lstStyle/>
                    <a:p>
                      <a:r>
                        <a:rPr lang="en-VN"/>
                        <a:t>0.327</a:t>
                      </a:r>
                    </a:p>
                  </a:txBody>
                  <a:tcPr anchor="ctr"/>
                </a:tc>
                <a:extLst>
                  <a:ext uri="{0D108BD9-81ED-4DB2-BD59-A6C34878D82A}">
                    <a16:rowId xmlns:a16="http://schemas.microsoft.com/office/drawing/2014/main" val="233998579"/>
                  </a:ext>
                </a:extLst>
              </a:tr>
              <a:tr h="428046">
                <a:tc vMerge="1">
                  <a:txBody>
                    <a:bodyPr/>
                    <a:lstStyle/>
                    <a:p>
                      <a:endParaRPr lang="en-VN" dirty="0"/>
                    </a:p>
                  </a:txBody>
                  <a:tcPr anchor="ctr"/>
                </a:tc>
                <a:tc>
                  <a:txBody>
                    <a:bodyPr/>
                    <a:lstStyle/>
                    <a:p>
                      <a:r>
                        <a:rPr lang="en-VN"/>
                        <a:t>0.700</a:t>
                      </a:r>
                    </a:p>
                  </a:txBody>
                  <a:tcPr anchor="ctr"/>
                </a:tc>
                <a:tc>
                  <a:txBody>
                    <a:bodyPr/>
                    <a:lstStyle/>
                    <a:p>
                      <a:r>
                        <a:rPr lang="en-VN" dirty="0"/>
                        <a:t>1.000</a:t>
                      </a:r>
                    </a:p>
                  </a:txBody>
                  <a:tcPr anchor="ctr"/>
                </a:tc>
                <a:tc>
                  <a:txBody>
                    <a:bodyPr/>
                    <a:lstStyle/>
                    <a:p>
                      <a:r>
                        <a:rPr lang="en-VN"/>
                        <a:t>0.042</a:t>
                      </a:r>
                    </a:p>
                  </a:txBody>
                  <a:tcPr anchor="ctr"/>
                </a:tc>
                <a:tc>
                  <a:txBody>
                    <a:bodyPr/>
                    <a:lstStyle/>
                    <a:p>
                      <a:r>
                        <a:rPr lang="en-VN" b="0" dirty="0"/>
                        <a:t>0.081</a:t>
                      </a:r>
                    </a:p>
                  </a:txBody>
                  <a:tcPr anchor="ctr"/>
                </a:tc>
                <a:tc>
                  <a:txBody>
                    <a:bodyPr/>
                    <a:lstStyle/>
                    <a:p>
                      <a:r>
                        <a:rPr lang="en-VN"/>
                        <a:t>0.521</a:t>
                      </a:r>
                    </a:p>
                  </a:txBody>
                  <a:tcPr anchor="ctr"/>
                </a:tc>
                <a:tc>
                  <a:txBody>
                    <a:bodyPr/>
                    <a:lstStyle/>
                    <a:p>
                      <a:r>
                        <a:rPr lang="en-VN" dirty="0"/>
                        <a:t>0.327</a:t>
                      </a:r>
                    </a:p>
                  </a:txBody>
                  <a:tcPr anchor="ctr"/>
                </a:tc>
                <a:extLst>
                  <a:ext uri="{0D108BD9-81ED-4DB2-BD59-A6C34878D82A}">
                    <a16:rowId xmlns:a16="http://schemas.microsoft.com/office/drawing/2014/main" val="392426790"/>
                  </a:ext>
                </a:extLst>
              </a:tr>
            </a:tbl>
          </a:graphicData>
        </a:graphic>
      </p:graphicFrame>
      <p:sp>
        <p:nvSpPr>
          <p:cNvPr id="4" name="Slide Number Placeholder 3">
            <a:extLst>
              <a:ext uri="{FF2B5EF4-FFF2-40B4-BE49-F238E27FC236}">
                <a16:creationId xmlns:a16="http://schemas.microsoft.com/office/drawing/2014/main" id="{74D4CA85-4B87-5A74-155E-B57700EF2A6D}"/>
              </a:ext>
            </a:extLst>
          </p:cNvPr>
          <p:cNvSpPr>
            <a:spLocks noGrp="1"/>
          </p:cNvSpPr>
          <p:nvPr>
            <p:ph type="sldNum" sz="quarter" idx="12"/>
          </p:nvPr>
        </p:nvSpPr>
        <p:spPr/>
        <p:txBody>
          <a:bodyPr/>
          <a:lstStyle/>
          <a:p>
            <a:fld id="{B487F271-60DF-4592-BB7F-B45BB4441AA9}" type="slidenum">
              <a:rPr lang="en-US" smtClean="0"/>
              <a:pPr/>
              <a:t>21</a:t>
            </a:fld>
            <a:endParaRPr lang="en-US" dirty="0"/>
          </a:p>
        </p:txBody>
      </p:sp>
    </p:spTree>
    <p:extLst>
      <p:ext uri="{BB962C8B-B14F-4D97-AF65-F5344CB8AC3E}">
        <p14:creationId xmlns:p14="http://schemas.microsoft.com/office/powerpoint/2010/main" val="29985947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86366-65AB-3475-5F01-3260D86BD019}"/>
              </a:ext>
            </a:extLst>
          </p:cNvPr>
          <p:cNvSpPr>
            <a:spLocks noGrp="1"/>
          </p:cNvSpPr>
          <p:nvPr>
            <p:ph type="title"/>
          </p:nvPr>
        </p:nvSpPr>
        <p:spPr/>
        <p:txBody>
          <a:bodyPr/>
          <a:lstStyle/>
          <a:p>
            <a:r>
              <a:rPr lang="en-VN" dirty="0"/>
              <a:t>B. Dữ liệu mất cân bằng</a:t>
            </a:r>
          </a:p>
        </p:txBody>
      </p:sp>
      <p:graphicFrame>
        <p:nvGraphicFramePr>
          <p:cNvPr id="5" name="Content Placeholder 4">
            <a:extLst>
              <a:ext uri="{FF2B5EF4-FFF2-40B4-BE49-F238E27FC236}">
                <a16:creationId xmlns:a16="http://schemas.microsoft.com/office/drawing/2014/main" id="{6A1E0F75-F1FE-7254-31E1-03FC0DFDF1A1}"/>
              </a:ext>
            </a:extLst>
          </p:cNvPr>
          <p:cNvGraphicFramePr>
            <a:graphicFrameLocks noGrp="1"/>
          </p:cNvGraphicFramePr>
          <p:nvPr>
            <p:ph idx="1"/>
            <p:extLst>
              <p:ext uri="{D42A27DB-BD31-4B8C-83A1-F6EECF244321}">
                <p14:modId xmlns:p14="http://schemas.microsoft.com/office/powerpoint/2010/main" val="1049327225"/>
              </p:ext>
            </p:extLst>
          </p:nvPr>
        </p:nvGraphicFramePr>
        <p:xfrm>
          <a:off x="353961" y="1170039"/>
          <a:ext cx="8573736" cy="4450349"/>
        </p:xfrm>
        <a:graphic>
          <a:graphicData uri="http://schemas.openxmlformats.org/drawingml/2006/table">
            <a:tbl>
              <a:tblPr>
                <a:tableStyleId>{616DA210-FB5B-4158-B5E0-FEB733F419BA}</a:tableStyleId>
              </a:tblPr>
              <a:tblGrid>
                <a:gridCol w="993058">
                  <a:extLst>
                    <a:ext uri="{9D8B030D-6E8A-4147-A177-3AD203B41FA5}">
                      <a16:colId xmlns:a16="http://schemas.microsoft.com/office/drawing/2014/main" val="475842556"/>
                    </a:ext>
                  </a:extLst>
                </a:gridCol>
                <a:gridCol w="1150376">
                  <a:extLst>
                    <a:ext uri="{9D8B030D-6E8A-4147-A177-3AD203B41FA5}">
                      <a16:colId xmlns:a16="http://schemas.microsoft.com/office/drawing/2014/main" val="3691612945"/>
                    </a:ext>
                  </a:extLst>
                </a:gridCol>
                <a:gridCol w="1071717">
                  <a:extLst>
                    <a:ext uri="{9D8B030D-6E8A-4147-A177-3AD203B41FA5}">
                      <a16:colId xmlns:a16="http://schemas.microsoft.com/office/drawing/2014/main" val="3998996896"/>
                    </a:ext>
                  </a:extLst>
                </a:gridCol>
                <a:gridCol w="1071717">
                  <a:extLst>
                    <a:ext uri="{9D8B030D-6E8A-4147-A177-3AD203B41FA5}">
                      <a16:colId xmlns:a16="http://schemas.microsoft.com/office/drawing/2014/main" val="3226353789"/>
                    </a:ext>
                  </a:extLst>
                </a:gridCol>
                <a:gridCol w="1071717">
                  <a:extLst>
                    <a:ext uri="{9D8B030D-6E8A-4147-A177-3AD203B41FA5}">
                      <a16:colId xmlns:a16="http://schemas.microsoft.com/office/drawing/2014/main" val="2862068942"/>
                    </a:ext>
                  </a:extLst>
                </a:gridCol>
                <a:gridCol w="1071717">
                  <a:extLst>
                    <a:ext uri="{9D8B030D-6E8A-4147-A177-3AD203B41FA5}">
                      <a16:colId xmlns:a16="http://schemas.microsoft.com/office/drawing/2014/main" val="4007615742"/>
                    </a:ext>
                  </a:extLst>
                </a:gridCol>
                <a:gridCol w="1071717">
                  <a:extLst>
                    <a:ext uri="{9D8B030D-6E8A-4147-A177-3AD203B41FA5}">
                      <a16:colId xmlns:a16="http://schemas.microsoft.com/office/drawing/2014/main" val="2658004516"/>
                    </a:ext>
                  </a:extLst>
                </a:gridCol>
                <a:gridCol w="1071717">
                  <a:extLst>
                    <a:ext uri="{9D8B030D-6E8A-4147-A177-3AD203B41FA5}">
                      <a16:colId xmlns:a16="http://schemas.microsoft.com/office/drawing/2014/main" val="2686888757"/>
                    </a:ext>
                  </a:extLst>
                </a:gridCol>
              </a:tblGrid>
              <a:tr h="724475">
                <a:tc>
                  <a:txBody>
                    <a:bodyPr/>
                    <a:lstStyle/>
                    <a:p>
                      <a:r>
                        <a:rPr lang="en-US" b="1"/>
                        <a:t>Model</a:t>
                      </a:r>
                    </a:p>
                  </a:txBody>
                  <a:tcPr anchor="ctr"/>
                </a:tc>
                <a:tc>
                  <a:txBody>
                    <a:bodyPr/>
                    <a:lstStyle/>
                    <a:p>
                      <a:r>
                        <a:rPr lang="en-US" b="1"/>
                        <a:t>Threshold</a:t>
                      </a:r>
                    </a:p>
                  </a:txBody>
                  <a:tcPr anchor="ctr"/>
                </a:tc>
                <a:tc>
                  <a:txBody>
                    <a:bodyPr/>
                    <a:lstStyle/>
                    <a:p>
                      <a:r>
                        <a:rPr lang="en-US" b="1"/>
                        <a:t>Normal/Anom</a:t>
                      </a:r>
                    </a:p>
                  </a:txBody>
                  <a:tcPr anchor="ctr"/>
                </a:tc>
                <a:tc>
                  <a:txBody>
                    <a:bodyPr/>
                    <a:lstStyle/>
                    <a:p>
                      <a:r>
                        <a:rPr lang="en-US" b="1"/>
                        <a:t>Precision₁</a:t>
                      </a:r>
                    </a:p>
                  </a:txBody>
                  <a:tcPr anchor="ctr"/>
                </a:tc>
                <a:tc>
                  <a:txBody>
                    <a:bodyPr/>
                    <a:lstStyle/>
                    <a:p>
                      <a:r>
                        <a:rPr lang="en-US" b="1"/>
                        <a:t>Recall₁</a:t>
                      </a:r>
                    </a:p>
                  </a:txBody>
                  <a:tcPr anchor="ctr"/>
                </a:tc>
                <a:tc>
                  <a:txBody>
                    <a:bodyPr/>
                    <a:lstStyle/>
                    <a:p>
                      <a:r>
                        <a:rPr lang="en-US" b="1"/>
                        <a:t>F1₁</a:t>
                      </a:r>
                    </a:p>
                  </a:txBody>
                  <a:tcPr anchor="ctr"/>
                </a:tc>
                <a:tc>
                  <a:txBody>
                    <a:bodyPr/>
                    <a:lstStyle/>
                    <a:p>
                      <a:r>
                        <a:rPr lang="en-US" b="1"/>
                        <a:t>Accuracy</a:t>
                      </a:r>
                    </a:p>
                  </a:txBody>
                  <a:tcPr anchor="ctr"/>
                </a:tc>
                <a:tc>
                  <a:txBody>
                    <a:bodyPr/>
                    <a:lstStyle/>
                    <a:p>
                      <a:r>
                        <a:rPr lang="en-US" b="1" dirty="0"/>
                        <a:t>ROC AUC</a:t>
                      </a:r>
                    </a:p>
                  </a:txBody>
                  <a:tcPr anchor="ctr"/>
                </a:tc>
                <a:extLst>
                  <a:ext uri="{0D108BD9-81ED-4DB2-BD59-A6C34878D82A}">
                    <a16:rowId xmlns:a16="http://schemas.microsoft.com/office/drawing/2014/main" val="1535686915"/>
                  </a:ext>
                </a:extLst>
              </a:tr>
              <a:tr h="413986">
                <a:tc rowSpan="3">
                  <a:txBody>
                    <a:bodyPr/>
                    <a:lstStyle/>
                    <a:p>
                      <a:r>
                        <a:rPr lang="en-US" b="1" dirty="0"/>
                        <a:t>VAE</a:t>
                      </a:r>
                      <a:endParaRPr lang="en-US" dirty="0"/>
                    </a:p>
                  </a:txBody>
                  <a:tcPr anchor="ctr"/>
                </a:tc>
                <a:tc>
                  <a:txBody>
                    <a:bodyPr/>
                    <a:lstStyle/>
                    <a:p>
                      <a:r>
                        <a:rPr lang="en-VN" b="1" dirty="0"/>
                        <a:t>0.309</a:t>
                      </a:r>
                    </a:p>
                  </a:txBody>
                  <a:tcPr anchor="ctr"/>
                </a:tc>
                <a:tc>
                  <a:txBody>
                    <a:bodyPr/>
                    <a:lstStyle/>
                    <a:p>
                      <a:r>
                        <a:rPr lang="en-VN"/>
                        <a:t>800/200</a:t>
                      </a:r>
                    </a:p>
                  </a:txBody>
                  <a:tcPr anchor="ctr"/>
                </a:tc>
                <a:tc>
                  <a:txBody>
                    <a:bodyPr/>
                    <a:lstStyle/>
                    <a:p>
                      <a:r>
                        <a:rPr lang="en-VN"/>
                        <a:t>0.384</a:t>
                      </a:r>
                    </a:p>
                  </a:txBody>
                  <a:tcPr anchor="ctr"/>
                </a:tc>
                <a:tc>
                  <a:txBody>
                    <a:bodyPr/>
                    <a:lstStyle/>
                    <a:p>
                      <a:r>
                        <a:rPr lang="en-VN"/>
                        <a:t>0.577</a:t>
                      </a:r>
                    </a:p>
                  </a:txBody>
                  <a:tcPr anchor="ctr"/>
                </a:tc>
                <a:tc>
                  <a:txBody>
                    <a:bodyPr/>
                    <a:lstStyle/>
                    <a:p>
                      <a:r>
                        <a:rPr lang="en-VN" b="1" dirty="0"/>
                        <a:t>0.461</a:t>
                      </a:r>
                    </a:p>
                  </a:txBody>
                  <a:tcPr anchor="ctr"/>
                </a:tc>
                <a:tc>
                  <a:txBody>
                    <a:bodyPr/>
                    <a:lstStyle/>
                    <a:p>
                      <a:r>
                        <a:rPr lang="en-VN"/>
                        <a:t>0.742</a:t>
                      </a:r>
                    </a:p>
                  </a:txBody>
                  <a:tcPr anchor="ctr"/>
                </a:tc>
                <a:tc>
                  <a:txBody>
                    <a:bodyPr/>
                    <a:lstStyle/>
                    <a:p>
                      <a:r>
                        <a:rPr lang="en-VN"/>
                        <a:t>0.754</a:t>
                      </a:r>
                    </a:p>
                  </a:txBody>
                  <a:tcPr anchor="ctr"/>
                </a:tc>
                <a:extLst>
                  <a:ext uri="{0D108BD9-81ED-4DB2-BD59-A6C34878D82A}">
                    <a16:rowId xmlns:a16="http://schemas.microsoft.com/office/drawing/2014/main" val="427919033"/>
                  </a:ext>
                </a:extLst>
              </a:tr>
              <a:tr h="413986">
                <a:tc vMerge="1">
                  <a:txBody>
                    <a:bodyPr/>
                    <a:lstStyle/>
                    <a:p>
                      <a:endParaRPr lang="en-VN" dirty="0"/>
                    </a:p>
                  </a:txBody>
                  <a:tcPr anchor="ctr"/>
                </a:tc>
                <a:tc>
                  <a:txBody>
                    <a:bodyPr/>
                    <a:lstStyle/>
                    <a:p>
                      <a:r>
                        <a:rPr lang="en-VN"/>
                        <a:t>0.258</a:t>
                      </a:r>
                    </a:p>
                  </a:txBody>
                  <a:tcPr anchor="ctr"/>
                </a:tc>
                <a:tc>
                  <a:txBody>
                    <a:bodyPr/>
                    <a:lstStyle/>
                    <a:p>
                      <a:r>
                        <a:rPr lang="en-VN"/>
                        <a:t>800/200</a:t>
                      </a:r>
                    </a:p>
                  </a:txBody>
                  <a:tcPr anchor="ctr"/>
                </a:tc>
                <a:tc>
                  <a:txBody>
                    <a:bodyPr/>
                    <a:lstStyle/>
                    <a:p>
                      <a:r>
                        <a:rPr lang="en-VN"/>
                        <a:t>0.311</a:t>
                      </a:r>
                    </a:p>
                  </a:txBody>
                  <a:tcPr anchor="ctr"/>
                </a:tc>
                <a:tc>
                  <a:txBody>
                    <a:bodyPr/>
                    <a:lstStyle/>
                    <a:p>
                      <a:r>
                        <a:rPr lang="en-VN"/>
                        <a:t>0.635</a:t>
                      </a:r>
                    </a:p>
                  </a:txBody>
                  <a:tcPr anchor="ctr"/>
                </a:tc>
                <a:tc>
                  <a:txBody>
                    <a:bodyPr/>
                    <a:lstStyle/>
                    <a:p>
                      <a:r>
                        <a:rPr lang="en-VN" b="0" dirty="0"/>
                        <a:t>0.417</a:t>
                      </a:r>
                    </a:p>
                  </a:txBody>
                  <a:tcPr anchor="ctr"/>
                </a:tc>
                <a:tc>
                  <a:txBody>
                    <a:bodyPr/>
                    <a:lstStyle/>
                    <a:p>
                      <a:r>
                        <a:rPr lang="en-VN"/>
                        <a:t>0.661</a:t>
                      </a:r>
                    </a:p>
                  </a:txBody>
                  <a:tcPr anchor="ctr"/>
                </a:tc>
                <a:tc>
                  <a:txBody>
                    <a:bodyPr/>
                    <a:lstStyle/>
                    <a:p>
                      <a:r>
                        <a:rPr lang="en-VN"/>
                        <a:t>0.717</a:t>
                      </a:r>
                    </a:p>
                  </a:txBody>
                  <a:tcPr anchor="ctr"/>
                </a:tc>
                <a:extLst>
                  <a:ext uri="{0D108BD9-81ED-4DB2-BD59-A6C34878D82A}">
                    <a16:rowId xmlns:a16="http://schemas.microsoft.com/office/drawing/2014/main" val="345186496"/>
                  </a:ext>
                </a:extLst>
              </a:tr>
              <a:tr h="413986">
                <a:tc vMerge="1">
                  <a:txBody>
                    <a:bodyPr/>
                    <a:lstStyle/>
                    <a:p>
                      <a:endParaRPr lang="en-VN" dirty="0"/>
                    </a:p>
                  </a:txBody>
                  <a:tcPr anchor="ctr"/>
                </a:tc>
                <a:tc>
                  <a:txBody>
                    <a:bodyPr/>
                    <a:lstStyle/>
                    <a:p>
                      <a:r>
                        <a:rPr lang="en-VN"/>
                        <a:t>0.357</a:t>
                      </a:r>
                    </a:p>
                  </a:txBody>
                  <a:tcPr anchor="ctr"/>
                </a:tc>
                <a:tc>
                  <a:txBody>
                    <a:bodyPr/>
                    <a:lstStyle/>
                    <a:p>
                      <a:r>
                        <a:rPr lang="en-VN"/>
                        <a:t>800/200</a:t>
                      </a:r>
                    </a:p>
                  </a:txBody>
                  <a:tcPr anchor="ctr"/>
                </a:tc>
                <a:tc>
                  <a:txBody>
                    <a:bodyPr/>
                    <a:lstStyle/>
                    <a:p>
                      <a:r>
                        <a:rPr lang="en-VN"/>
                        <a:t>0.364</a:t>
                      </a:r>
                    </a:p>
                  </a:txBody>
                  <a:tcPr anchor="ctr"/>
                </a:tc>
                <a:tc>
                  <a:txBody>
                    <a:bodyPr/>
                    <a:lstStyle/>
                    <a:p>
                      <a:r>
                        <a:rPr lang="en-VN"/>
                        <a:t>0.466</a:t>
                      </a:r>
                    </a:p>
                  </a:txBody>
                  <a:tcPr anchor="ctr"/>
                </a:tc>
                <a:tc>
                  <a:txBody>
                    <a:bodyPr/>
                    <a:lstStyle/>
                    <a:p>
                      <a:r>
                        <a:rPr lang="en-VN" b="0" dirty="0"/>
                        <a:t>0.408</a:t>
                      </a:r>
                    </a:p>
                  </a:txBody>
                  <a:tcPr anchor="ctr"/>
                </a:tc>
                <a:tc>
                  <a:txBody>
                    <a:bodyPr/>
                    <a:lstStyle/>
                    <a:p>
                      <a:r>
                        <a:rPr lang="en-VN"/>
                        <a:t>0.742</a:t>
                      </a:r>
                    </a:p>
                  </a:txBody>
                  <a:tcPr anchor="ctr"/>
                </a:tc>
                <a:tc>
                  <a:txBody>
                    <a:bodyPr/>
                    <a:lstStyle/>
                    <a:p>
                      <a:r>
                        <a:rPr lang="en-VN"/>
                        <a:t>0.683</a:t>
                      </a:r>
                    </a:p>
                  </a:txBody>
                  <a:tcPr anchor="ctr"/>
                </a:tc>
                <a:extLst>
                  <a:ext uri="{0D108BD9-81ED-4DB2-BD59-A6C34878D82A}">
                    <a16:rowId xmlns:a16="http://schemas.microsoft.com/office/drawing/2014/main" val="2501677106"/>
                  </a:ext>
                </a:extLst>
              </a:tr>
              <a:tr h="413986">
                <a:tc rowSpan="3">
                  <a:txBody>
                    <a:bodyPr/>
                    <a:lstStyle/>
                    <a:p>
                      <a:r>
                        <a:rPr lang="en-US" b="1" dirty="0"/>
                        <a:t>Isolation Forest</a:t>
                      </a:r>
                      <a:endParaRPr lang="en-US" dirty="0"/>
                    </a:p>
                  </a:txBody>
                  <a:tcPr anchor="ctr"/>
                </a:tc>
                <a:tc>
                  <a:txBody>
                    <a:bodyPr/>
                    <a:lstStyle/>
                    <a:p>
                      <a:r>
                        <a:rPr lang="en-VN" b="1" dirty="0"/>
                        <a:t>0.554</a:t>
                      </a:r>
                    </a:p>
                  </a:txBody>
                  <a:tcPr anchor="ctr"/>
                </a:tc>
                <a:tc>
                  <a:txBody>
                    <a:bodyPr/>
                    <a:lstStyle/>
                    <a:p>
                      <a:r>
                        <a:rPr lang="en-VN"/>
                        <a:t>800/200</a:t>
                      </a:r>
                    </a:p>
                  </a:txBody>
                  <a:tcPr anchor="ctr"/>
                </a:tc>
                <a:tc>
                  <a:txBody>
                    <a:bodyPr/>
                    <a:lstStyle/>
                    <a:p>
                      <a:r>
                        <a:rPr lang="en-VN"/>
                        <a:t>0.635</a:t>
                      </a:r>
                    </a:p>
                  </a:txBody>
                  <a:tcPr anchor="ctr"/>
                </a:tc>
                <a:tc>
                  <a:txBody>
                    <a:bodyPr/>
                    <a:lstStyle/>
                    <a:p>
                      <a:r>
                        <a:rPr lang="en-VN"/>
                        <a:t>0.349</a:t>
                      </a:r>
                    </a:p>
                  </a:txBody>
                  <a:tcPr anchor="ctr"/>
                </a:tc>
                <a:tc>
                  <a:txBody>
                    <a:bodyPr/>
                    <a:lstStyle/>
                    <a:p>
                      <a:r>
                        <a:rPr lang="en-VN" b="1" dirty="0"/>
                        <a:t>0.451</a:t>
                      </a:r>
                    </a:p>
                  </a:txBody>
                  <a:tcPr anchor="ctr"/>
                </a:tc>
                <a:tc>
                  <a:txBody>
                    <a:bodyPr/>
                    <a:lstStyle/>
                    <a:p>
                      <a:r>
                        <a:rPr lang="en-VN"/>
                        <a:t>0.837</a:t>
                      </a:r>
                    </a:p>
                  </a:txBody>
                  <a:tcPr anchor="ctr"/>
                </a:tc>
                <a:tc>
                  <a:txBody>
                    <a:bodyPr/>
                    <a:lstStyle/>
                    <a:p>
                      <a:r>
                        <a:rPr lang="en-VN"/>
                        <a:t>0.852</a:t>
                      </a:r>
                    </a:p>
                  </a:txBody>
                  <a:tcPr anchor="ctr"/>
                </a:tc>
                <a:extLst>
                  <a:ext uri="{0D108BD9-81ED-4DB2-BD59-A6C34878D82A}">
                    <a16:rowId xmlns:a16="http://schemas.microsoft.com/office/drawing/2014/main" val="1121145979"/>
                  </a:ext>
                </a:extLst>
              </a:tr>
              <a:tr h="413986">
                <a:tc vMerge="1">
                  <a:txBody>
                    <a:bodyPr/>
                    <a:lstStyle/>
                    <a:p>
                      <a:endParaRPr lang="en-VN" dirty="0"/>
                    </a:p>
                  </a:txBody>
                  <a:tcPr anchor="ctr"/>
                </a:tc>
                <a:tc>
                  <a:txBody>
                    <a:bodyPr/>
                    <a:lstStyle/>
                    <a:p>
                      <a:r>
                        <a:rPr lang="en-VN"/>
                        <a:t>0.575</a:t>
                      </a:r>
                    </a:p>
                  </a:txBody>
                  <a:tcPr anchor="ctr"/>
                </a:tc>
                <a:tc>
                  <a:txBody>
                    <a:bodyPr/>
                    <a:lstStyle/>
                    <a:p>
                      <a:r>
                        <a:rPr lang="en-VN"/>
                        <a:t>800/200</a:t>
                      </a:r>
                    </a:p>
                  </a:txBody>
                  <a:tcPr anchor="ctr"/>
                </a:tc>
                <a:tc>
                  <a:txBody>
                    <a:bodyPr/>
                    <a:lstStyle/>
                    <a:p>
                      <a:r>
                        <a:rPr lang="en-VN"/>
                        <a:t>0.643</a:t>
                      </a:r>
                    </a:p>
                  </a:txBody>
                  <a:tcPr anchor="ctr"/>
                </a:tc>
                <a:tc>
                  <a:txBody>
                    <a:bodyPr/>
                    <a:lstStyle/>
                    <a:p>
                      <a:r>
                        <a:rPr lang="en-VN"/>
                        <a:t>0.238</a:t>
                      </a:r>
                    </a:p>
                  </a:txBody>
                  <a:tcPr anchor="ctr"/>
                </a:tc>
                <a:tc>
                  <a:txBody>
                    <a:bodyPr/>
                    <a:lstStyle/>
                    <a:p>
                      <a:r>
                        <a:rPr lang="en-VN" b="0" dirty="0"/>
                        <a:t>0.348</a:t>
                      </a:r>
                    </a:p>
                  </a:txBody>
                  <a:tcPr anchor="ctr"/>
                </a:tc>
                <a:tc>
                  <a:txBody>
                    <a:bodyPr/>
                    <a:lstStyle/>
                    <a:p>
                      <a:r>
                        <a:rPr lang="en-VN"/>
                        <a:t>0.829</a:t>
                      </a:r>
                    </a:p>
                  </a:txBody>
                  <a:tcPr anchor="ctr"/>
                </a:tc>
                <a:tc>
                  <a:txBody>
                    <a:bodyPr/>
                    <a:lstStyle/>
                    <a:p>
                      <a:r>
                        <a:rPr lang="en-VN"/>
                        <a:t>0.852</a:t>
                      </a:r>
                    </a:p>
                  </a:txBody>
                  <a:tcPr anchor="ctr"/>
                </a:tc>
                <a:extLst>
                  <a:ext uri="{0D108BD9-81ED-4DB2-BD59-A6C34878D82A}">
                    <a16:rowId xmlns:a16="http://schemas.microsoft.com/office/drawing/2014/main" val="896576036"/>
                  </a:ext>
                </a:extLst>
              </a:tr>
              <a:tr h="413986">
                <a:tc vMerge="1">
                  <a:txBody>
                    <a:bodyPr/>
                    <a:lstStyle/>
                    <a:p>
                      <a:endParaRPr lang="en-VN" dirty="0"/>
                    </a:p>
                  </a:txBody>
                  <a:tcPr anchor="ctr"/>
                </a:tc>
                <a:tc>
                  <a:txBody>
                    <a:bodyPr/>
                    <a:lstStyle/>
                    <a:p>
                      <a:r>
                        <a:rPr lang="en-VN"/>
                        <a:t>0.601</a:t>
                      </a:r>
                    </a:p>
                  </a:txBody>
                  <a:tcPr anchor="ctr"/>
                </a:tc>
                <a:tc>
                  <a:txBody>
                    <a:bodyPr/>
                    <a:lstStyle/>
                    <a:p>
                      <a:r>
                        <a:rPr lang="en-VN"/>
                        <a:t>800/200</a:t>
                      </a:r>
                    </a:p>
                  </a:txBody>
                  <a:tcPr anchor="ctr"/>
                </a:tc>
                <a:tc>
                  <a:txBody>
                    <a:bodyPr/>
                    <a:lstStyle/>
                    <a:p>
                      <a:r>
                        <a:rPr lang="en-VN"/>
                        <a:t>0.660</a:t>
                      </a:r>
                    </a:p>
                  </a:txBody>
                  <a:tcPr anchor="ctr"/>
                </a:tc>
                <a:tc>
                  <a:txBody>
                    <a:bodyPr/>
                    <a:lstStyle/>
                    <a:p>
                      <a:r>
                        <a:rPr lang="en-VN"/>
                        <a:t>0.175</a:t>
                      </a:r>
                    </a:p>
                  </a:txBody>
                  <a:tcPr anchor="ctr"/>
                </a:tc>
                <a:tc>
                  <a:txBody>
                    <a:bodyPr/>
                    <a:lstStyle/>
                    <a:p>
                      <a:r>
                        <a:rPr lang="en-VN" b="0" dirty="0"/>
                        <a:t>0.276</a:t>
                      </a:r>
                    </a:p>
                  </a:txBody>
                  <a:tcPr anchor="ctr"/>
                </a:tc>
                <a:tc>
                  <a:txBody>
                    <a:bodyPr/>
                    <a:lstStyle/>
                    <a:p>
                      <a:r>
                        <a:rPr lang="en-VN"/>
                        <a:t>0.825</a:t>
                      </a:r>
                    </a:p>
                  </a:txBody>
                  <a:tcPr anchor="ctr"/>
                </a:tc>
                <a:tc>
                  <a:txBody>
                    <a:bodyPr/>
                    <a:lstStyle/>
                    <a:p>
                      <a:r>
                        <a:rPr lang="en-VN"/>
                        <a:t>0.852</a:t>
                      </a:r>
                    </a:p>
                  </a:txBody>
                  <a:tcPr anchor="ctr"/>
                </a:tc>
                <a:extLst>
                  <a:ext uri="{0D108BD9-81ED-4DB2-BD59-A6C34878D82A}">
                    <a16:rowId xmlns:a16="http://schemas.microsoft.com/office/drawing/2014/main" val="64541096"/>
                  </a:ext>
                </a:extLst>
              </a:tr>
              <a:tr h="413986">
                <a:tc rowSpan="3">
                  <a:txBody>
                    <a:bodyPr/>
                    <a:lstStyle/>
                    <a:p>
                      <a:r>
                        <a:rPr lang="en-US" b="1" dirty="0"/>
                        <a:t>GAN</a:t>
                      </a:r>
                      <a:endParaRPr lang="en-US" dirty="0"/>
                    </a:p>
                  </a:txBody>
                  <a:tcPr anchor="ctr"/>
                </a:tc>
                <a:tc>
                  <a:txBody>
                    <a:bodyPr/>
                    <a:lstStyle/>
                    <a:p>
                      <a:r>
                        <a:rPr lang="en-VN" b="1" dirty="0"/>
                        <a:t>0.300</a:t>
                      </a:r>
                    </a:p>
                  </a:txBody>
                  <a:tcPr anchor="ctr"/>
                </a:tc>
                <a:tc>
                  <a:txBody>
                    <a:bodyPr/>
                    <a:lstStyle/>
                    <a:p>
                      <a:r>
                        <a:rPr lang="en-VN"/>
                        <a:t>800/200</a:t>
                      </a:r>
                    </a:p>
                  </a:txBody>
                  <a:tcPr anchor="ctr"/>
                </a:tc>
                <a:tc>
                  <a:txBody>
                    <a:bodyPr/>
                    <a:lstStyle/>
                    <a:p>
                      <a:r>
                        <a:rPr lang="en-VN"/>
                        <a:t>0.191</a:t>
                      </a:r>
                    </a:p>
                  </a:txBody>
                  <a:tcPr anchor="ctr"/>
                </a:tc>
                <a:tc>
                  <a:txBody>
                    <a:bodyPr/>
                    <a:lstStyle/>
                    <a:p>
                      <a:r>
                        <a:rPr lang="en-VN"/>
                        <a:t>1.000</a:t>
                      </a:r>
                    </a:p>
                  </a:txBody>
                  <a:tcPr anchor="ctr"/>
                </a:tc>
                <a:tc>
                  <a:txBody>
                    <a:bodyPr/>
                    <a:lstStyle/>
                    <a:p>
                      <a:r>
                        <a:rPr lang="en-VN" b="1" dirty="0"/>
                        <a:t>0.321</a:t>
                      </a:r>
                    </a:p>
                  </a:txBody>
                  <a:tcPr anchor="ctr"/>
                </a:tc>
                <a:tc>
                  <a:txBody>
                    <a:bodyPr/>
                    <a:lstStyle/>
                    <a:p>
                      <a:r>
                        <a:rPr lang="en-VN"/>
                        <a:t>0.191</a:t>
                      </a:r>
                    </a:p>
                  </a:txBody>
                  <a:tcPr anchor="ctr"/>
                </a:tc>
                <a:tc>
                  <a:txBody>
                    <a:bodyPr/>
                    <a:lstStyle/>
                    <a:p>
                      <a:r>
                        <a:rPr lang="en-VN"/>
                        <a:t>0.346</a:t>
                      </a:r>
                    </a:p>
                  </a:txBody>
                  <a:tcPr anchor="ctr"/>
                </a:tc>
                <a:extLst>
                  <a:ext uri="{0D108BD9-81ED-4DB2-BD59-A6C34878D82A}">
                    <a16:rowId xmlns:a16="http://schemas.microsoft.com/office/drawing/2014/main" val="2077445986"/>
                  </a:ext>
                </a:extLst>
              </a:tr>
              <a:tr h="413986">
                <a:tc vMerge="1">
                  <a:txBody>
                    <a:bodyPr/>
                    <a:lstStyle/>
                    <a:p>
                      <a:endParaRPr lang="en-VN"/>
                    </a:p>
                  </a:txBody>
                  <a:tcPr anchor="ctr"/>
                </a:tc>
                <a:tc>
                  <a:txBody>
                    <a:bodyPr/>
                    <a:lstStyle/>
                    <a:p>
                      <a:r>
                        <a:rPr lang="en-VN"/>
                        <a:t>0.400</a:t>
                      </a:r>
                    </a:p>
                  </a:txBody>
                  <a:tcPr anchor="ctr"/>
                </a:tc>
                <a:tc>
                  <a:txBody>
                    <a:bodyPr/>
                    <a:lstStyle/>
                    <a:p>
                      <a:r>
                        <a:rPr lang="en-VN"/>
                        <a:t>800/200</a:t>
                      </a:r>
                    </a:p>
                  </a:txBody>
                  <a:tcPr anchor="ctr"/>
                </a:tc>
                <a:tc>
                  <a:txBody>
                    <a:bodyPr/>
                    <a:lstStyle/>
                    <a:p>
                      <a:r>
                        <a:rPr lang="en-VN" dirty="0"/>
                        <a:t>0.191</a:t>
                      </a:r>
                    </a:p>
                  </a:txBody>
                  <a:tcPr anchor="ctr"/>
                </a:tc>
                <a:tc>
                  <a:txBody>
                    <a:bodyPr/>
                    <a:lstStyle/>
                    <a:p>
                      <a:r>
                        <a:rPr lang="en-VN"/>
                        <a:t>1.000</a:t>
                      </a:r>
                    </a:p>
                  </a:txBody>
                  <a:tcPr anchor="ctr"/>
                </a:tc>
                <a:tc>
                  <a:txBody>
                    <a:bodyPr/>
                    <a:lstStyle/>
                    <a:p>
                      <a:r>
                        <a:rPr lang="en-VN" b="0" dirty="0"/>
                        <a:t>0.321</a:t>
                      </a:r>
                    </a:p>
                  </a:txBody>
                  <a:tcPr anchor="ctr"/>
                </a:tc>
                <a:tc>
                  <a:txBody>
                    <a:bodyPr/>
                    <a:lstStyle/>
                    <a:p>
                      <a:r>
                        <a:rPr lang="en-VN"/>
                        <a:t>0.191</a:t>
                      </a:r>
                    </a:p>
                  </a:txBody>
                  <a:tcPr anchor="ctr"/>
                </a:tc>
                <a:tc>
                  <a:txBody>
                    <a:bodyPr/>
                    <a:lstStyle/>
                    <a:p>
                      <a:r>
                        <a:rPr lang="en-VN"/>
                        <a:t>0.346</a:t>
                      </a:r>
                    </a:p>
                  </a:txBody>
                  <a:tcPr anchor="ctr"/>
                </a:tc>
                <a:extLst>
                  <a:ext uri="{0D108BD9-81ED-4DB2-BD59-A6C34878D82A}">
                    <a16:rowId xmlns:a16="http://schemas.microsoft.com/office/drawing/2014/main" val="1450079109"/>
                  </a:ext>
                </a:extLst>
              </a:tr>
              <a:tr h="413986">
                <a:tc vMerge="1">
                  <a:txBody>
                    <a:bodyPr/>
                    <a:lstStyle/>
                    <a:p>
                      <a:endParaRPr lang="en-VN" dirty="0"/>
                    </a:p>
                  </a:txBody>
                  <a:tcPr anchor="ctr"/>
                </a:tc>
                <a:tc>
                  <a:txBody>
                    <a:bodyPr/>
                    <a:lstStyle/>
                    <a:p>
                      <a:r>
                        <a:rPr lang="en-VN"/>
                        <a:t>0.500</a:t>
                      </a:r>
                    </a:p>
                  </a:txBody>
                  <a:tcPr anchor="ctr"/>
                </a:tc>
                <a:tc>
                  <a:txBody>
                    <a:bodyPr/>
                    <a:lstStyle/>
                    <a:p>
                      <a:r>
                        <a:rPr lang="en-VN"/>
                        <a:t>800/200</a:t>
                      </a:r>
                    </a:p>
                  </a:txBody>
                  <a:tcPr anchor="ctr"/>
                </a:tc>
                <a:tc>
                  <a:txBody>
                    <a:bodyPr/>
                    <a:lstStyle/>
                    <a:p>
                      <a:r>
                        <a:rPr lang="en-VN"/>
                        <a:t>0.166</a:t>
                      </a:r>
                    </a:p>
                  </a:txBody>
                  <a:tcPr anchor="ctr"/>
                </a:tc>
                <a:tc>
                  <a:txBody>
                    <a:bodyPr/>
                    <a:lstStyle/>
                    <a:p>
                      <a:r>
                        <a:rPr lang="en-VN"/>
                        <a:t>0.762</a:t>
                      </a:r>
                    </a:p>
                  </a:txBody>
                  <a:tcPr anchor="ctr"/>
                </a:tc>
                <a:tc>
                  <a:txBody>
                    <a:bodyPr/>
                    <a:lstStyle/>
                    <a:p>
                      <a:r>
                        <a:rPr lang="en-VN" b="0" dirty="0"/>
                        <a:t>0.272</a:t>
                      </a:r>
                    </a:p>
                  </a:txBody>
                  <a:tcPr anchor="ctr"/>
                </a:tc>
                <a:tc>
                  <a:txBody>
                    <a:bodyPr/>
                    <a:lstStyle/>
                    <a:p>
                      <a:r>
                        <a:rPr lang="en-VN"/>
                        <a:t>0.221</a:t>
                      </a:r>
                    </a:p>
                  </a:txBody>
                  <a:tcPr anchor="ctr"/>
                </a:tc>
                <a:tc>
                  <a:txBody>
                    <a:bodyPr/>
                    <a:lstStyle/>
                    <a:p>
                      <a:r>
                        <a:rPr lang="en-VN" dirty="0"/>
                        <a:t>0.346</a:t>
                      </a:r>
                    </a:p>
                  </a:txBody>
                  <a:tcPr anchor="ctr"/>
                </a:tc>
                <a:extLst>
                  <a:ext uri="{0D108BD9-81ED-4DB2-BD59-A6C34878D82A}">
                    <a16:rowId xmlns:a16="http://schemas.microsoft.com/office/drawing/2014/main" val="942445842"/>
                  </a:ext>
                </a:extLst>
              </a:tr>
            </a:tbl>
          </a:graphicData>
        </a:graphic>
      </p:graphicFrame>
      <p:sp>
        <p:nvSpPr>
          <p:cNvPr id="4" name="Slide Number Placeholder 3">
            <a:extLst>
              <a:ext uri="{FF2B5EF4-FFF2-40B4-BE49-F238E27FC236}">
                <a16:creationId xmlns:a16="http://schemas.microsoft.com/office/drawing/2014/main" id="{1E810482-A774-C0CA-3371-19423AD2E280}"/>
              </a:ext>
            </a:extLst>
          </p:cNvPr>
          <p:cNvSpPr>
            <a:spLocks noGrp="1"/>
          </p:cNvSpPr>
          <p:nvPr>
            <p:ph type="sldNum" sz="quarter" idx="12"/>
          </p:nvPr>
        </p:nvSpPr>
        <p:spPr/>
        <p:txBody>
          <a:bodyPr/>
          <a:lstStyle/>
          <a:p>
            <a:fld id="{B487F271-60DF-4592-BB7F-B45BB4441AA9}" type="slidenum">
              <a:rPr lang="en-US" smtClean="0"/>
              <a:pPr/>
              <a:t>22</a:t>
            </a:fld>
            <a:endParaRPr lang="en-US" dirty="0"/>
          </a:p>
        </p:txBody>
      </p:sp>
    </p:spTree>
    <p:extLst>
      <p:ext uri="{BB962C8B-B14F-4D97-AF65-F5344CB8AC3E}">
        <p14:creationId xmlns:p14="http://schemas.microsoft.com/office/powerpoint/2010/main" val="27732068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00A92C-66E7-AE94-004D-3391D8F680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AF269F-0198-DAA2-EFCA-EEC826C60BE2}"/>
              </a:ext>
            </a:extLst>
          </p:cNvPr>
          <p:cNvSpPr>
            <a:spLocks noGrp="1"/>
          </p:cNvSpPr>
          <p:nvPr>
            <p:ph type="title"/>
          </p:nvPr>
        </p:nvSpPr>
        <p:spPr/>
        <p:txBody>
          <a:bodyPr/>
          <a:lstStyle/>
          <a:p>
            <a:r>
              <a:rPr lang="en-VN" dirty="0"/>
              <a:t>Thực nghiệm</a:t>
            </a:r>
          </a:p>
        </p:txBody>
      </p:sp>
      <p:sp>
        <p:nvSpPr>
          <p:cNvPr id="3" name="Content Placeholder 2">
            <a:extLst>
              <a:ext uri="{FF2B5EF4-FFF2-40B4-BE49-F238E27FC236}">
                <a16:creationId xmlns:a16="http://schemas.microsoft.com/office/drawing/2014/main" id="{51DFA6DE-694E-DD41-1EF1-E70BF677B847}"/>
              </a:ext>
            </a:extLst>
          </p:cNvPr>
          <p:cNvSpPr>
            <a:spLocks noGrp="1"/>
          </p:cNvSpPr>
          <p:nvPr>
            <p:ph idx="1"/>
          </p:nvPr>
        </p:nvSpPr>
        <p:spPr/>
        <p:txBody>
          <a:bodyPr>
            <a:normAutofit fontScale="77500" lnSpcReduction="20000"/>
          </a:bodyPr>
          <a:lstStyle/>
          <a:p>
            <a:r>
              <a:rPr lang="vi-VN" b="1" dirty="0"/>
              <a:t>Credit Card Fraud (150MB)</a:t>
            </a:r>
          </a:p>
          <a:p>
            <a:pPr lvl="1"/>
            <a:r>
              <a:rPr lang="vi-VN" b="1" dirty="0"/>
              <a:t>284,807</a:t>
            </a:r>
            <a:r>
              <a:rPr lang="vi-VN" dirty="0"/>
              <a:t> dòng dữ liệu</a:t>
            </a:r>
          </a:p>
          <a:p>
            <a:pPr lvl="1"/>
            <a:r>
              <a:rPr lang="vi-VN" b="1" dirty="0"/>
              <a:t>20000</a:t>
            </a:r>
            <a:r>
              <a:rPr lang="vi-VN" dirty="0"/>
              <a:t> dòng dùng để huấn luyện</a:t>
            </a:r>
          </a:p>
          <a:p>
            <a:pPr lvl="1"/>
            <a:r>
              <a:rPr lang="vi-VN" b="1" dirty="0"/>
              <a:t>283,253</a:t>
            </a:r>
            <a:r>
              <a:rPr lang="vi-VN" dirty="0"/>
              <a:t> dữ liệu bình thường</a:t>
            </a:r>
          </a:p>
          <a:p>
            <a:pPr lvl="1"/>
            <a:r>
              <a:rPr lang="vi-VN" b="1" dirty="0"/>
              <a:t>492</a:t>
            </a:r>
            <a:r>
              <a:rPr lang="vi-VN" dirty="0"/>
              <a:t> bất thường</a:t>
            </a:r>
          </a:p>
          <a:p>
            <a:r>
              <a:rPr lang="vi-VN" b="1" dirty="0"/>
              <a:t>Train:</a:t>
            </a:r>
            <a:endParaRPr lang="vi-VN" dirty="0"/>
          </a:p>
          <a:p>
            <a:pPr lvl="1"/>
            <a:r>
              <a:rPr lang="vi-VN" dirty="0"/>
              <a:t>Chỉ sử dụng mẫu </a:t>
            </a:r>
            <a:r>
              <a:rPr lang="vi-VN" b="1" dirty="0"/>
              <a:t>normal</a:t>
            </a:r>
            <a:r>
              <a:rPr lang="vi-VN" dirty="0"/>
              <a:t> để huấn luyện (unsupervised anomaly detection).</a:t>
            </a:r>
          </a:p>
          <a:p>
            <a:pPr lvl="1"/>
            <a:r>
              <a:rPr lang="vi-VN" dirty="0"/>
              <a:t>Số lượng dùng để train: ≈ </a:t>
            </a:r>
            <a:r>
              <a:rPr lang="vi-VN" b="1" dirty="0"/>
              <a:t>20,000</a:t>
            </a:r>
            <a:r>
              <a:rPr lang="vi-VN" dirty="0"/>
              <a:t> mẫu normal.</a:t>
            </a:r>
          </a:p>
          <a:p>
            <a:pPr lvl="1"/>
            <a:r>
              <a:rPr lang="vi-VN" dirty="0"/>
              <a:t>Còn lại normal chưa dùng để dành cho validation/test.</a:t>
            </a:r>
          </a:p>
          <a:p>
            <a:pPr marL="457200" lvl="1" indent="0">
              <a:buNone/>
            </a:pPr>
            <a:endParaRPr lang="vi-VN" dirty="0"/>
          </a:p>
          <a:p>
            <a:r>
              <a:rPr lang="vi-VN" b="1" dirty="0"/>
              <a:t>Test đánh giá kết quả</a:t>
            </a:r>
            <a:br>
              <a:rPr lang="vi-VN" dirty="0"/>
            </a:br>
            <a:r>
              <a:rPr lang="vi-VN" dirty="0"/>
              <a:t>a) </a:t>
            </a:r>
            <a:r>
              <a:rPr lang="vi-VN" b="1" dirty="0"/>
              <a:t>Đánh giá với dữ liệu cân bằng</a:t>
            </a:r>
            <a:endParaRPr lang="vi-VN" dirty="0"/>
          </a:p>
          <a:p>
            <a:pPr lvl="1"/>
            <a:r>
              <a:rPr lang="vi-VN" dirty="0"/>
              <a:t>200 normal + 200 anomaly (tổng 400 mẫu).</a:t>
            </a:r>
          </a:p>
          <a:p>
            <a:pPr lvl="1"/>
            <a:r>
              <a:rPr lang="vi-VN" dirty="0"/>
              <a:t>Mục tiêu: so sánh công bằng khi số lượng lớp cân bằng.</a:t>
            </a:r>
          </a:p>
          <a:p>
            <a:pPr marL="0" indent="0">
              <a:buNone/>
            </a:pPr>
            <a:r>
              <a:rPr lang="vi-VN" dirty="0"/>
              <a:t>   b) </a:t>
            </a:r>
            <a:r>
              <a:rPr lang="vi-VN" b="1" dirty="0"/>
              <a:t>Đánh giá với dữ liệu mất cân bằng</a:t>
            </a:r>
            <a:endParaRPr lang="vi-VN" dirty="0"/>
          </a:p>
          <a:p>
            <a:pPr lvl="1"/>
            <a:r>
              <a:rPr lang="vi-VN" dirty="0"/>
              <a:t>10,000 normal + 200 anomaly (tổng 10,200 mẫu).</a:t>
            </a:r>
          </a:p>
          <a:p>
            <a:pPr lvl="1"/>
            <a:r>
              <a:rPr lang="vi-VN" dirty="0"/>
              <a:t>Mục tiêu: mô phỏng thực tế (tỉ lệ bất thường rất thấp ~2%).</a:t>
            </a:r>
          </a:p>
        </p:txBody>
      </p:sp>
      <p:sp>
        <p:nvSpPr>
          <p:cNvPr id="4" name="Slide Number Placeholder 3">
            <a:extLst>
              <a:ext uri="{FF2B5EF4-FFF2-40B4-BE49-F238E27FC236}">
                <a16:creationId xmlns:a16="http://schemas.microsoft.com/office/drawing/2014/main" id="{18C907CC-1A40-E542-4256-AEFB7ACFFDA0}"/>
              </a:ext>
            </a:extLst>
          </p:cNvPr>
          <p:cNvSpPr>
            <a:spLocks noGrp="1"/>
          </p:cNvSpPr>
          <p:nvPr>
            <p:ph type="sldNum" sz="quarter" idx="12"/>
          </p:nvPr>
        </p:nvSpPr>
        <p:spPr/>
        <p:txBody>
          <a:bodyPr/>
          <a:lstStyle/>
          <a:p>
            <a:fld id="{B487F271-60DF-4592-BB7F-B45BB4441AA9}" type="slidenum">
              <a:rPr lang="en-US" smtClean="0"/>
              <a:pPr/>
              <a:t>23</a:t>
            </a:fld>
            <a:endParaRPr lang="en-US" dirty="0"/>
          </a:p>
        </p:txBody>
      </p:sp>
    </p:spTree>
    <p:extLst>
      <p:ext uri="{BB962C8B-B14F-4D97-AF65-F5344CB8AC3E}">
        <p14:creationId xmlns:p14="http://schemas.microsoft.com/office/powerpoint/2010/main" val="7531879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F2798-9FF4-9A8D-27D7-D7F930554245}"/>
              </a:ext>
            </a:extLst>
          </p:cNvPr>
          <p:cNvSpPr>
            <a:spLocks noGrp="1"/>
          </p:cNvSpPr>
          <p:nvPr>
            <p:ph type="title"/>
          </p:nvPr>
        </p:nvSpPr>
        <p:spPr/>
        <p:txBody>
          <a:bodyPr/>
          <a:lstStyle/>
          <a:p>
            <a:r>
              <a:rPr lang="en-VN" dirty="0"/>
              <a:t>A. Dữ liệu cân bằng</a:t>
            </a:r>
          </a:p>
        </p:txBody>
      </p:sp>
      <p:graphicFrame>
        <p:nvGraphicFramePr>
          <p:cNvPr id="5" name="Content Placeholder 4">
            <a:extLst>
              <a:ext uri="{FF2B5EF4-FFF2-40B4-BE49-F238E27FC236}">
                <a16:creationId xmlns:a16="http://schemas.microsoft.com/office/drawing/2014/main" id="{F8E30090-5A29-08BC-9C58-DF14B247B180}"/>
              </a:ext>
            </a:extLst>
          </p:cNvPr>
          <p:cNvGraphicFramePr>
            <a:graphicFrameLocks noGrp="1"/>
          </p:cNvGraphicFramePr>
          <p:nvPr>
            <p:ph idx="1"/>
            <p:extLst>
              <p:ext uri="{D42A27DB-BD31-4B8C-83A1-F6EECF244321}">
                <p14:modId xmlns:p14="http://schemas.microsoft.com/office/powerpoint/2010/main" val="3343600496"/>
              </p:ext>
            </p:extLst>
          </p:nvPr>
        </p:nvGraphicFramePr>
        <p:xfrm>
          <a:off x="324466" y="924232"/>
          <a:ext cx="8426243" cy="5320968"/>
        </p:xfrm>
        <a:graphic>
          <a:graphicData uri="http://schemas.openxmlformats.org/drawingml/2006/table">
            <a:tbl>
              <a:tblPr>
                <a:tableStyleId>{5940675A-B579-460E-94D1-54222C63F5DA}</a:tableStyleId>
              </a:tblPr>
              <a:tblGrid>
                <a:gridCol w="1203749">
                  <a:extLst>
                    <a:ext uri="{9D8B030D-6E8A-4147-A177-3AD203B41FA5}">
                      <a16:colId xmlns:a16="http://schemas.microsoft.com/office/drawing/2014/main" val="842989635"/>
                    </a:ext>
                  </a:extLst>
                </a:gridCol>
                <a:gridCol w="1203749">
                  <a:extLst>
                    <a:ext uri="{9D8B030D-6E8A-4147-A177-3AD203B41FA5}">
                      <a16:colId xmlns:a16="http://schemas.microsoft.com/office/drawing/2014/main" val="2372367331"/>
                    </a:ext>
                  </a:extLst>
                </a:gridCol>
                <a:gridCol w="1203749">
                  <a:extLst>
                    <a:ext uri="{9D8B030D-6E8A-4147-A177-3AD203B41FA5}">
                      <a16:colId xmlns:a16="http://schemas.microsoft.com/office/drawing/2014/main" val="3362591039"/>
                    </a:ext>
                  </a:extLst>
                </a:gridCol>
                <a:gridCol w="1203749">
                  <a:extLst>
                    <a:ext uri="{9D8B030D-6E8A-4147-A177-3AD203B41FA5}">
                      <a16:colId xmlns:a16="http://schemas.microsoft.com/office/drawing/2014/main" val="1892438578"/>
                    </a:ext>
                  </a:extLst>
                </a:gridCol>
                <a:gridCol w="1203749">
                  <a:extLst>
                    <a:ext uri="{9D8B030D-6E8A-4147-A177-3AD203B41FA5}">
                      <a16:colId xmlns:a16="http://schemas.microsoft.com/office/drawing/2014/main" val="1995462011"/>
                    </a:ext>
                  </a:extLst>
                </a:gridCol>
                <a:gridCol w="1203749">
                  <a:extLst>
                    <a:ext uri="{9D8B030D-6E8A-4147-A177-3AD203B41FA5}">
                      <a16:colId xmlns:a16="http://schemas.microsoft.com/office/drawing/2014/main" val="836770545"/>
                    </a:ext>
                  </a:extLst>
                </a:gridCol>
                <a:gridCol w="1203749">
                  <a:extLst>
                    <a:ext uri="{9D8B030D-6E8A-4147-A177-3AD203B41FA5}">
                      <a16:colId xmlns:a16="http://schemas.microsoft.com/office/drawing/2014/main" val="3799176311"/>
                    </a:ext>
                  </a:extLst>
                </a:gridCol>
              </a:tblGrid>
              <a:tr h="279180">
                <a:tc>
                  <a:txBody>
                    <a:bodyPr/>
                    <a:lstStyle/>
                    <a:p>
                      <a:r>
                        <a:rPr lang="en-US" sz="1400"/>
                        <a:t>Model</a:t>
                      </a:r>
                    </a:p>
                  </a:txBody>
                  <a:tcPr marL="69599" marR="69599" marT="34800" marB="34800" anchor="ctr"/>
                </a:tc>
                <a:tc>
                  <a:txBody>
                    <a:bodyPr/>
                    <a:lstStyle/>
                    <a:p>
                      <a:pPr algn="r"/>
                      <a:r>
                        <a:rPr lang="en-US" sz="1400"/>
                        <a:t>Threshold</a:t>
                      </a:r>
                    </a:p>
                  </a:txBody>
                  <a:tcPr marL="69599" marR="69599" marT="34800" marB="34800" anchor="ctr"/>
                </a:tc>
                <a:tc>
                  <a:txBody>
                    <a:bodyPr/>
                    <a:lstStyle/>
                    <a:p>
                      <a:pPr algn="r"/>
                      <a:r>
                        <a:rPr lang="en-US" sz="1400"/>
                        <a:t>Precision₁</a:t>
                      </a:r>
                    </a:p>
                  </a:txBody>
                  <a:tcPr marL="69599" marR="69599" marT="34800" marB="34800" anchor="ctr"/>
                </a:tc>
                <a:tc>
                  <a:txBody>
                    <a:bodyPr/>
                    <a:lstStyle/>
                    <a:p>
                      <a:pPr algn="r"/>
                      <a:r>
                        <a:rPr lang="en-US" sz="1400"/>
                        <a:t>Recall₁</a:t>
                      </a:r>
                    </a:p>
                  </a:txBody>
                  <a:tcPr marL="69599" marR="69599" marT="34800" marB="34800" anchor="ctr"/>
                </a:tc>
                <a:tc>
                  <a:txBody>
                    <a:bodyPr/>
                    <a:lstStyle/>
                    <a:p>
                      <a:pPr algn="r"/>
                      <a:r>
                        <a:rPr lang="en-US" sz="1400"/>
                        <a:t>F1₁</a:t>
                      </a:r>
                    </a:p>
                  </a:txBody>
                  <a:tcPr marL="69599" marR="69599" marT="34800" marB="34800" anchor="ctr"/>
                </a:tc>
                <a:tc>
                  <a:txBody>
                    <a:bodyPr/>
                    <a:lstStyle/>
                    <a:p>
                      <a:pPr algn="r"/>
                      <a:r>
                        <a:rPr lang="en-US" sz="1400"/>
                        <a:t>Accuracy</a:t>
                      </a:r>
                    </a:p>
                  </a:txBody>
                  <a:tcPr marL="69599" marR="69599" marT="34800" marB="34800" anchor="ctr"/>
                </a:tc>
                <a:tc>
                  <a:txBody>
                    <a:bodyPr/>
                    <a:lstStyle/>
                    <a:p>
                      <a:pPr algn="r"/>
                      <a:r>
                        <a:rPr lang="en-US" sz="1400"/>
                        <a:t>ROC AUC</a:t>
                      </a:r>
                    </a:p>
                  </a:txBody>
                  <a:tcPr marL="69599" marR="69599" marT="34800" marB="34800" anchor="ctr"/>
                </a:tc>
                <a:extLst>
                  <a:ext uri="{0D108BD9-81ED-4DB2-BD59-A6C34878D82A}">
                    <a16:rowId xmlns:a16="http://schemas.microsoft.com/office/drawing/2014/main" val="2359270721"/>
                  </a:ext>
                </a:extLst>
              </a:tr>
              <a:tr h="686696">
                <a:tc rowSpan="3">
                  <a:txBody>
                    <a:bodyPr/>
                    <a:lstStyle/>
                    <a:p>
                      <a:r>
                        <a:rPr lang="en-US" sz="1400" b="1" dirty="0"/>
                        <a:t>VAE</a:t>
                      </a:r>
                      <a:endParaRPr lang="en-US" sz="1400" dirty="0"/>
                    </a:p>
                  </a:txBody>
                  <a:tcPr marL="69599" marR="69599" marT="34800" marB="34800" anchor="ctr"/>
                </a:tc>
                <a:tc>
                  <a:txBody>
                    <a:bodyPr/>
                    <a:lstStyle/>
                    <a:p>
                      <a:pPr algn="r"/>
                      <a:r>
                        <a:rPr lang="en-US" sz="1400" b="1" dirty="0"/>
                        <a:t>0.12003</a:t>
                      </a:r>
                      <a:r>
                        <a:rPr lang="en-US" sz="1400" dirty="0"/>
                        <a:t> </a:t>
                      </a:r>
                    </a:p>
                    <a:p>
                      <a:pPr algn="r"/>
                      <a:r>
                        <a:rPr lang="en-US" sz="1400" dirty="0"/>
                        <a:t>(VAL-best)</a:t>
                      </a:r>
                    </a:p>
                  </a:txBody>
                  <a:tcPr marL="69599" marR="69599" marT="34800" marB="34800" anchor="ctr"/>
                </a:tc>
                <a:tc>
                  <a:txBody>
                    <a:bodyPr/>
                    <a:lstStyle/>
                    <a:p>
                      <a:pPr algn="r"/>
                      <a:r>
                        <a:rPr lang="en-VN" sz="1400"/>
                        <a:t>0.9565</a:t>
                      </a:r>
                    </a:p>
                  </a:txBody>
                  <a:tcPr marL="69599" marR="69599" marT="34800" marB="34800" anchor="ctr"/>
                </a:tc>
                <a:tc>
                  <a:txBody>
                    <a:bodyPr/>
                    <a:lstStyle/>
                    <a:p>
                      <a:pPr algn="r"/>
                      <a:r>
                        <a:rPr lang="en-VN" sz="1400"/>
                        <a:t>0.8800</a:t>
                      </a:r>
                    </a:p>
                  </a:txBody>
                  <a:tcPr marL="69599" marR="69599" marT="34800" marB="34800" anchor="ctr"/>
                </a:tc>
                <a:tc>
                  <a:txBody>
                    <a:bodyPr/>
                    <a:lstStyle/>
                    <a:p>
                      <a:pPr algn="r"/>
                      <a:r>
                        <a:rPr lang="en-VN" sz="1400" b="1"/>
                        <a:t>0.9167</a:t>
                      </a:r>
                      <a:endParaRPr lang="en-VN" sz="1400"/>
                    </a:p>
                  </a:txBody>
                  <a:tcPr marL="69599" marR="69599" marT="34800" marB="34800" anchor="ctr"/>
                </a:tc>
                <a:tc>
                  <a:txBody>
                    <a:bodyPr/>
                    <a:lstStyle/>
                    <a:p>
                      <a:pPr algn="r"/>
                      <a:r>
                        <a:rPr lang="en-VN" sz="1400"/>
                        <a:t>0.9200</a:t>
                      </a:r>
                    </a:p>
                  </a:txBody>
                  <a:tcPr marL="69599" marR="69599" marT="34800" marB="34800" anchor="ctr"/>
                </a:tc>
                <a:tc>
                  <a:txBody>
                    <a:bodyPr/>
                    <a:lstStyle/>
                    <a:p>
                      <a:pPr algn="r"/>
                      <a:r>
                        <a:rPr lang="en-VN" sz="1400"/>
                        <a:t>0.9619</a:t>
                      </a:r>
                    </a:p>
                  </a:txBody>
                  <a:tcPr marL="69599" marR="69599" marT="34800" marB="34800" anchor="ctr"/>
                </a:tc>
                <a:extLst>
                  <a:ext uri="{0D108BD9-81ED-4DB2-BD59-A6C34878D82A}">
                    <a16:rowId xmlns:a16="http://schemas.microsoft.com/office/drawing/2014/main" val="995512695"/>
                  </a:ext>
                </a:extLst>
              </a:tr>
              <a:tr h="489690">
                <a:tc vMerge="1">
                  <a:txBody>
                    <a:bodyPr/>
                    <a:lstStyle/>
                    <a:p>
                      <a:endParaRPr lang="en-US" sz="1400" dirty="0"/>
                    </a:p>
                  </a:txBody>
                  <a:tcPr marL="69599" marR="69599" marT="34800" marB="34800" anchor="ctr"/>
                </a:tc>
                <a:tc>
                  <a:txBody>
                    <a:bodyPr/>
                    <a:lstStyle/>
                    <a:p>
                      <a:pPr algn="r"/>
                      <a:r>
                        <a:rPr lang="en-US" sz="1400"/>
                        <a:t>0.113304 (p80)</a:t>
                      </a:r>
                    </a:p>
                  </a:txBody>
                  <a:tcPr marL="69599" marR="69599" marT="34800" marB="34800" anchor="ctr"/>
                </a:tc>
                <a:tc>
                  <a:txBody>
                    <a:bodyPr/>
                    <a:lstStyle/>
                    <a:p>
                      <a:pPr algn="r"/>
                      <a:r>
                        <a:rPr lang="en-VN" sz="1400"/>
                        <a:t>1.0000</a:t>
                      </a:r>
                    </a:p>
                  </a:txBody>
                  <a:tcPr marL="69599" marR="69599" marT="34800" marB="34800" anchor="ctr"/>
                </a:tc>
                <a:tc>
                  <a:txBody>
                    <a:bodyPr/>
                    <a:lstStyle/>
                    <a:p>
                      <a:pPr algn="r"/>
                      <a:r>
                        <a:rPr lang="en-VN" sz="1400"/>
                        <a:t>0.4250</a:t>
                      </a:r>
                    </a:p>
                  </a:txBody>
                  <a:tcPr marL="69599" marR="69599" marT="34800" marB="34800" anchor="ctr"/>
                </a:tc>
                <a:tc>
                  <a:txBody>
                    <a:bodyPr/>
                    <a:lstStyle/>
                    <a:p>
                      <a:pPr algn="r"/>
                      <a:r>
                        <a:rPr lang="en-VN" sz="1400"/>
                        <a:t>0.5965</a:t>
                      </a:r>
                    </a:p>
                  </a:txBody>
                  <a:tcPr marL="69599" marR="69599" marT="34800" marB="34800" anchor="ctr"/>
                </a:tc>
                <a:tc>
                  <a:txBody>
                    <a:bodyPr/>
                    <a:lstStyle/>
                    <a:p>
                      <a:pPr algn="r"/>
                      <a:r>
                        <a:rPr lang="en-VN" sz="1400"/>
                        <a:t>0.7125</a:t>
                      </a:r>
                    </a:p>
                  </a:txBody>
                  <a:tcPr marL="69599" marR="69599" marT="34800" marB="34800" anchor="ctr"/>
                </a:tc>
                <a:tc>
                  <a:txBody>
                    <a:bodyPr/>
                    <a:lstStyle/>
                    <a:p>
                      <a:pPr algn="r"/>
                      <a:r>
                        <a:rPr lang="en-VN" sz="1400"/>
                        <a:t>0.9647</a:t>
                      </a:r>
                    </a:p>
                  </a:txBody>
                  <a:tcPr marL="69599" marR="69599" marT="34800" marB="34800" anchor="ctr"/>
                </a:tc>
                <a:extLst>
                  <a:ext uri="{0D108BD9-81ED-4DB2-BD59-A6C34878D82A}">
                    <a16:rowId xmlns:a16="http://schemas.microsoft.com/office/drawing/2014/main" val="3219366677"/>
                  </a:ext>
                </a:extLst>
              </a:tr>
              <a:tr h="489690">
                <a:tc vMerge="1">
                  <a:txBody>
                    <a:bodyPr/>
                    <a:lstStyle/>
                    <a:p>
                      <a:endParaRPr lang="en-US" sz="1400" dirty="0"/>
                    </a:p>
                  </a:txBody>
                  <a:tcPr marL="69599" marR="69599" marT="34800" marB="34800" anchor="ctr"/>
                </a:tc>
                <a:tc>
                  <a:txBody>
                    <a:bodyPr/>
                    <a:lstStyle/>
                    <a:p>
                      <a:pPr algn="r"/>
                      <a:r>
                        <a:rPr lang="en-US" sz="1400"/>
                        <a:t>0.261614 (p90)</a:t>
                      </a:r>
                    </a:p>
                  </a:txBody>
                  <a:tcPr marL="69599" marR="69599" marT="34800" marB="34800" anchor="ctr"/>
                </a:tc>
                <a:tc>
                  <a:txBody>
                    <a:bodyPr/>
                    <a:lstStyle/>
                    <a:p>
                      <a:pPr algn="r"/>
                      <a:r>
                        <a:rPr lang="en-VN" sz="1400"/>
                        <a:t>1.0000</a:t>
                      </a:r>
                    </a:p>
                  </a:txBody>
                  <a:tcPr marL="69599" marR="69599" marT="34800" marB="34800" anchor="ctr"/>
                </a:tc>
                <a:tc>
                  <a:txBody>
                    <a:bodyPr/>
                    <a:lstStyle/>
                    <a:p>
                      <a:pPr algn="r"/>
                      <a:r>
                        <a:rPr lang="en-VN" sz="1400"/>
                        <a:t>0.2600</a:t>
                      </a:r>
                    </a:p>
                  </a:txBody>
                  <a:tcPr marL="69599" marR="69599" marT="34800" marB="34800" anchor="ctr"/>
                </a:tc>
                <a:tc>
                  <a:txBody>
                    <a:bodyPr/>
                    <a:lstStyle/>
                    <a:p>
                      <a:pPr algn="r"/>
                      <a:r>
                        <a:rPr lang="en-VN" sz="1400"/>
                        <a:t>0.4127</a:t>
                      </a:r>
                    </a:p>
                  </a:txBody>
                  <a:tcPr marL="69599" marR="69599" marT="34800" marB="34800" anchor="ctr"/>
                </a:tc>
                <a:tc>
                  <a:txBody>
                    <a:bodyPr/>
                    <a:lstStyle/>
                    <a:p>
                      <a:pPr algn="r"/>
                      <a:r>
                        <a:rPr lang="en-VN" sz="1400"/>
                        <a:t>0.6300</a:t>
                      </a:r>
                    </a:p>
                  </a:txBody>
                  <a:tcPr marL="69599" marR="69599" marT="34800" marB="34800" anchor="ctr"/>
                </a:tc>
                <a:tc>
                  <a:txBody>
                    <a:bodyPr/>
                    <a:lstStyle/>
                    <a:p>
                      <a:pPr algn="r"/>
                      <a:r>
                        <a:rPr lang="en-VN" sz="1400"/>
                        <a:t>0.9647</a:t>
                      </a:r>
                    </a:p>
                  </a:txBody>
                  <a:tcPr marL="69599" marR="69599" marT="34800" marB="34800" anchor="ctr"/>
                </a:tc>
                <a:extLst>
                  <a:ext uri="{0D108BD9-81ED-4DB2-BD59-A6C34878D82A}">
                    <a16:rowId xmlns:a16="http://schemas.microsoft.com/office/drawing/2014/main" val="1423907242"/>
                  </a:ext>
                </a:extLst>
              </a:tr>
              <a:tr h="686696">
                <a:tc rowSpan="3">
                  <a:txBody>
                    <a:bodyPr/>
                    <a:lstStyle/>
                    <a:p>
                      <a:r>
                        <a:rPr lang="en-US" sz="1400" b="1" dirty="0"/>
                        <a:t>Isolation Forest</a:t>
                      </a:r>
                      <a:endParaRPr lang="en-US" sz="1400" dirty="0"/>
                    </a:p>
                  </a:txBody>
                  <a:tcPr marL="69599" marR="69599" marT="34800" marB="34800" anchor="ctr"/>
                </a:tc>
                <a:tc>
                  <a:txBody>
                    <a:bodyPr/>
                    <a:lstStyle/>
                    <a:p>
                      <a:pPr algn="r"/>
                      <a:r>
                        <a:rPr lang="en-US" sz="1400" b="1"/>
                        <a:t>0.443434</a:t>
                      </a:r>
                      <a:r>
                        <a:rPr lang="en-US" sz="1400"/>
                        <a:t> (VAL-best)</a:t>
                      </a:r>
                    </a:p>
                  </a:txBody>
                  <a:tcPr marL="69599" marR="69599" marT="34800" marB="34800" anchor="ctr"/>
                </a:tc>
                <a:tc>
                  <a:txBody>
                    <a:bodyPr/>
                    <a:lstStyle/>
                    <a:p>
                      <a:pPr algn="r"/>
                      <a:r>
                        <a:rPr lang="en-VN" sz="1400"/>
                        <a:t>0.9227</a:t>
                      </a:r>
                    </a:p>
                  </a:txBody>
                  <a:tcPr marL="69599" marR="69599" marT="34800" marB="34800" anchor="ctr"/>
                </a:tc>
                <a:tc>
                  <a:txBody>
                    <a:bodyPr/>
                    <a:lstStyle/>
                    <a:p>
                      <a:pPr algn="r"/>
                      <a:r>
                        <a:rPr lang="en-VN" sz="1400"/>
                        <a:t>0.8950</a:t>
                      </a:r>
                    </a:p>
                  </a:txBody>
                  <a:tcPr marL="69599" marR="69599" marT="34800" marB="34800" anchor="ctr"/>
                </a:tc>
                <a:tc>
                  <a:txBody>
                    <a:bodyPr/>
                    <a:lstStyle/>
                    <a:p>
                      <a:pPr algn="r"/>
                      <a:r>
                        <a:rPr lang="en-VN" sz="1400" b="1"/>
                        <a:t>0.9086</a:t>
                      </a:r>
                      <a:endParaRPr lang="en-VN" sz="1400"/>
                    </a:p>
                  </a:txBody>
                  <a:tcPr marL="69599" marR="69599" marT="34800" marB="34800" anchor="ctr"/>
                </a:tc>
                <a:tc>
                  <a:txBody>
                    <a:bodyPr/>
                    <a:lstStyle/>
                    <a:p>
                      <a:pPr algn="r"/>
                      <a:r>
                        <a:rPr lang="en-VN" sz="1400"/>
                        <a:t>0.9100</a:t>
                      </a:r>
                    </a:p>
                  </a:txBody>
                  <a:tcPr marL="69599" marR="69599" marT="34800" marB="34800" anchor="ctr"/>
                </a:tc>
                <a:tc>
                  <a:txBody>
                    <a:bodyPr/>
                    <a:lstStyle/>
                    <a:p>
                      <a:pPr algn="r"/>
                      <a:r>
                        <a:rPr lang="en-VN" sz="1400"/>
                        <a:t>0.9571</a:t>
                      </a:r>
                    </a:p>
                  </a:txBody>
                  <a:tcPr marL="69599" marR="69599" marT="34800" marB="34800" anchor="ctr"/>
                </a:tc>
                <a:extLst>
                  <a:ext uri="{0D108BD9-81ED-4DB2-BD59-A6C34878D82A}">
                    <a16:rowId xmlns:a16="http://schemas.microsoft.com/office/drawing/2014/main" val="3173538485"/>
                  </a:ext>
                </a:extLst>
              </a:tr>
              <a:tr h="489690">
                <a:tc vMerge="1">
                  <a:txBody>
                    <a:bodyPr/>
                    <a:lstStyle/>
                    <a:p>
                      <a:endParaRPr lang="en-US" sz="1400" dirty="0"/>
                    </a:p>
                  </a:txBody>
                  <a:tcPr marL="69599" marR="69599" marT="34800" marB="34800" anchor="ctr"/>
                </a:tc>
                <a:tc>
                  <a:txBody>
                    <a:bodyPr/>
                    <a:lstStyle/>
                    <a:p>
                      <a:pPr algn="r"/>
                      <a:r>
                        <a:rPr lang="en-US" sz="1400"/>
                        <a:t>0.599143 (p80)</a:t>
                      </a:r>
                    </a:p>
                  </a:txBody>
                  <a:tcPr marL="69599" marR="69599" marT="34800" marB="34800" anchor="ctr"/>
                </a:tc>
                <a:tc>
                  <a:txBody>
                    <a:bodyPr/>
                    <a:lstStyle/>
                    <a:p>
                      <a:pPr algn="r"/>
                      <a:r>
                        <a:rPr lang="en-VN" sz="1400"/>
                        <a:t>1.0000</a:t>
                      </a:r>
                    </a:p>
                  </a:txBody>
                  <a:tcPr marL="69599" marR="69599" marT="34800" marB="34800" anchor="ctr"/>
                </a:tc>
                <a:tc>
                  <a:txBody>
                    <a:bodyPr/>
                    <a:lstStyle/>
                    <a:p>
                      <a:pPr algn="r"/>
                      <a:r>
                        <a:rPr lang="en-VN" sz="1400"/>
                        <a:t>0.4300</a:t>
                      </a:r>
                    </a:p>
                  </a:txBody>
                  <a:tcPr marL="69599" marR="69599" marT="34800" marB="34800" anchor="ctr"/>
                </a:tc>
                <a:tc>
                  <a:txBody>
                    <a:bodyPr/>
                    <a:lstStyle/>
                    <a:p>
                      <a:pPr algn="r"/>
                      <a:r>
                        <a:rPr lang="en-VN" sz="1400"/>
                        <a:t>0.6014</a:t>
                      </a:r>
                    </a:p>
                  </a:txBody>
                  <a:tcPr marL="69599" marR="69599" marT="34800" marB="34800" anchor="ctr"/>
                </a:tc>
                <a:tc>
                  <a:txBody>
                    <a:bodyPr/>
                    <a:lstStyle/>
                    <a:p>
                      <a:pPr algn="r"/>
                      <a:r>
                        <a:rPr lang="en-VN" sz="1400"/>
                        <a:t>0.7150</a:t>
                      </a:r>
                    </a:p>
                  </a:txBody>
                  <a:tcPr marL="69599" marR="69599" marT="34800" marB="34800" anchor="ctr"/>
                </a:tc>
                <a:tc>
                  <a:txBody>
                    <a:bodyPr/>
                    <a:lstStyle/>
                    <a:p>
                      <a:pPr algn="r"/>
                      <a:r>
                        <a:rPr lang="en-VN" sz="1400"/>
                        <a:t>0.9571</a:t>
                      </a:r>
                    </a:p>
                  </a:txBody>
                  <a:tcPr marL="69599" marR="69599" marT="34800" marB="34800" anchor="ctr"/>
                </a:tc>
                <a:extLst>
                  <a:ext uri="{0D108BD9-81ED-4DB2-BD59-A6C34878D82A}">
                    <a16:rowId xmlns:a16="http://schemas.microsoft.com/office/drawing/2014/main" val="1214076586"/>
                  </a:ext>
                </a:extLst>
              </a:tr>
              <a:tr h="489690">
                <a:tc vMerge="1">
                  <a:txBody>
                    <a:bodyPr/>
                    <a:lstStyle/>
                    <a:p>
                      <a:endParaRPr lang="en-US" sz="1400" dirty="0"/>
                    </a:p>
                  </a:txBody>
                  <a:tcPr marL="69599" marR="69599" marT="34800" marB="34800" anchor="ctr"/>
                </a:tc>
                <a:tc>
                  <a:txBody>
                    <a:bodyPr/>
                    <a:lstStyle/>
                    <a:p>
                      <a:pPr algn="r"/>
                      <a:r>
                        <a:rPr lang="en-US" sz="1400"/>
                        <a:t>0.652879 (p90)</a:t>
                      </a:r>
                    </a:p>
                  </a:txBody>
                  <a:tcPr marL="69599" marR="69599" marT="34800" marB="34800" anchor="ctr"/>
                </a:tc>
                <a:tc>
                  <a:txBody>
                    <a:bodyPr/>
                    <a:lstStyle/>
                    <a:p>
                      <a:pPr algn="r"/>
                      <a:r>
                        <a:rPr lang="en-VN" sz="1400"/>
                        <a:t>1.0000</a:t>
                      </a:r>
                    </a:p>
                  </a:txBody>
                  <a:tcPr marL="69599" marR="69599" marT="34800" marB="34800" anchor="ctr"/>
                </a:tc>
                <a:tc>
                  <a:txBody>
                    <a:bodyPr/>
                    <a:lstStyle/>
                    <a:p>
                      <a:pPr algn="r"/>
                      <a:r>
                        <a:rPr lang="en-VN" sz="1400"/>
                        <a:t>0.2600</a:t>
                      </a:r>
                    </a:p>
                  </a:txBody>
                  <a:tcPr marL="69599" marR="69599" marT="34800" marB="34800" anchor="ctr"/>
                </a:tc>
                <a:tc>
                  <a:txBody>
                    <a:bodyPr/>
                    <a:lstStyle/>
                    <a:p>
                      <a:pPr algn="r"/>
                      <a:r>
                        <a:rPr lang="en-VN" sz="1400"/>
                        <a:t>0.4127</a:t>
                      </a:r>
                    </a:p>
                  </a:txBody>
                  <a:tcPr marL="69599" marR="69599" marT="34800" marB="34800" anchor="ctr"/>
                </a:tc>
                <a:tc>
                  <a:txBody>
                    <a:bodyPr/>
                    <a:lstStyle/>
                    <a:p>
                      <a:pPr algn="r"/>
                      <a:r>
                        <a:rPr lang="en-VN" sz="1400"/>
                        <a:t>0.6300</a:t>
                      </a:r>
                    </a:p>
                  </a:txBody>
                  <a:tcPr marL="69599" marR="69599" marT="34800" marB="34800" anchor="ctr"/>
                </a:tc>
                <a:tc>
                  <a:txBody>
                    <a:bodyPr/>
                    <a:lstStyle/>
                    <a:p>
                      <a:pPr algn="r"/>
                      <a:r>
                        <a:rPr lang="en-VN" sz="1400"/>
                        <a:t>0.9571</a:t>
                      </a:r>
                    </a:p>
                  </a:txBody>
                  <a:tcPr marL="69599" marR="69599" marT="34800" marB="34800" anchor="ctr"/>
                </a:tc>
                <a:extLst>
                  <a:ext uri="{0D108BD9-81ED-4DB2-BD59-A6C34878D82A}">
                    <a16:rowId xmlns:a16="http://schemas.microsoft.com/office/drawing/2014/main" val="3205033256"/>
                  </a:ext>
                </a:extLst>
              </a:tr>
              <a:tr h="686696">
                <a:tc rowSpan="3">
                  <a:txBody>
                    <a:bodyPr/>
                    <a:lstStyle/>
                    <a:p>
                      <a:r>
                        <a:rPr lang="en-US" sz="1400" b="1" dirty="0"/>
                        <a:t>GAN</a:t>
                      </a:r>
                      <a:endParaRPr lang="en-US" sz="1400" dirty="0"/>
                    </a:p>
                  </a:txBody>
                  <a:tcPr marL="69599" marR="69599" marT="34800" marB="34800" anchor="ctr"/>
                </a:tc>
                <a:tc>
                  <a:txBody>
                    <a:bodyPr/>
                    <a:lstStyle/>
                    <a:p>
                      <a:pPr algn="r"/>
                      <a:r>
                        <a:rPr lang="en-US" sz="1400" b="1"/>
                        <a:t>0.692722</a:t>
                      </a:r>
                      <a:r>
                        <a:rPr lang="en-US" sz="1400"/>
                        <a:t> (VAL-best)</a:t>
                      </a:r>
                    </a:p>
                  </a:txBody>
                  <a:tcPr marL="69599" marR="69599" marT="34800" marB="34800" anchor="ctr"/>
                </a:tc>
                <a:tc>
                  <a:txBody>
                    <a:bodyPr/>
                    <a:lstStyle/>
                    <a:p>
                      <a:pPr algn="r"/>
                      <a:r>
                        <a:rPr lang="en-VN" sz="1400"/>
                        <a:t>0.7911</a:t>
                      </a:r>
                    </a:p>
                  </a:txBody>
                  <a:tcPr marL="69599" marR="69599" marT="34800" marB="34800" anchor="ctr"/>
                </a:tc>
                <a:tc>
                  <a:txBody>
                    <a:bodyPr/>
                    <a:lstStyle/>
                    <a:p>
                      <a:pPr algn="r"/>
                      <a:r>
                        <a:rPr lang="en-VN" sz="1400"/>
                        <a:t>0.6250</a:t>
                      </a:r>
                    </a:p>
                  </a:txBody>
                  <a:tcPr marL="69599" marR="69599" marT="34800" marB="34800" anchor="ctr"/>
                </a:tc>
                <a:tc>
                  <a:txBody>
                    <a:bodyPr/>
                    <a:lstStyle/>
                    <a:p>
                      <a:pPr algn="r"/>
                      <a:r>
                        <a:rPr lang="en-VN" sz="1400" b="1"/>
                        <a:t>0.6983</a:t>
                      </a:r>
                      <a:endParaRPr lang="en-VN" sz="1400"/>
                    </a:p>
                  </a:txBody>
                  <a:tcPr marL="69599" marR="69599" marT="34800" marB="34800" anchor="ctr"/>
                </a:tc>
                <a:tc>
                  <a:txBody>
                    <a:bodyPr/>
                    <a:lstStyle/>
                    <a:p>
                      <a:pPr algn="r"/>
                      <a:r>
                        <a:rPr lang="en-VN" sz="1400"/>
                        <a:t>0.7300</a:t>
                      </a:r>
                    </a:p>
                  </a:txBody>
                  <a:tcPr marL="69599" marR="69599" marT="34800" marB="34800" anchor="ctr"/>
                </a:tc>
                <a:tc>
                  <a:txBody>
                    <a:bodyPr/>
                    <a:lstStyle/>
                    <a:p>
                      <a:pPr algn="r"/>
                      <a:r>
                        <a:rPr lang="en-VN" sz="1400"/>
                        <a:t>0.7413</a:t>
                      </a:r>
                    </a:p>
                  </a:txBody>
                  <a:tcPr marL="69599" marR="69599" marT="34800" marB="34800" anchor="ctr"/>
                </a:tc>
                <a:extLst>
                  <a:ext uri="{0D108BD9-81ED-4DB2-BD59-A6C34878D82A}">
                    <a16:rowId xmlns:a16="http://schemas.microsoft.com/office/drawing/2014/main" val="1805627043"/>
                  </a:ext>
                </a:extLst>
              </a:tr>
              <a:tr h="489690">
                <a:tc vMerge="1">
                  <a:txBody>
                    <a:bodyPr/>
                    <a:lstStyle/>
                    <a:p>
                      <a:endParaRPr lang="en-US" sz="1400" dirty="0"/>
                    </a:p>
                  </a:txBody>
                  <a:tcPr marL="69599" marR="69599" marT="34800" marB="34800" anchor="ctr"/>
                </a:tc>
                <a:tc>
                  <a:txBody>
                    <a:bodyPr/>
                    <a:lstStyle/>
                    <a:p>
                      <a:pPr algn="r"/>
                      <a:r>
                        <a:rPr lang="en-US" sz="1400"/>
                        <a:t>0.605232 (p60)</a:t>
                      </a:r>
                    </a:p>
                  </a:txBody>
                  <a:tcPr marL="69599" marR="69599" marT="34800" marB="34800" anchor="ctr"/>
                </a:tc>
                <a:tc>
                  <a:txBody>
                    <a:bodyPr/>
                    <a:lstStyle/>
                    <a:p>
                      <a:pPr algn="r"/>
                      <a:r>
                        <a:rPr lang="en-VN" sz="1400"/>
                        <a:t>0.7500</a:t>
                      </a:r>
                    </a:p>
                  </a:txBody>
                  <a:tcPr marL="69599" marR="69599" marT="34800" marB="34800" anchor="ctr"/>
                </a:tc>
                <a:tc>
                  <a:txBody>
                    <a:bodyPr/>
                    <a:lstStyle/>
                    <a:p>
                      <a:pPr algn="r"/>
                      <a:r>
                        <a:rPr lang="en-VN" sz="1400"/>
                        <a:t>0.6450</a:t>
                      </a:r>
                    </a:p>
                  </a:txBody>
                  <a:tcPr marL="69599" marR="69599" marT="34800" marB="34800" anchor="ctr"/>
                </a:tc>
                <a:tc>
                  <a:txBody>
                    <a:bodyPr/>
                    <a:lstStyle/>
                    <a:p>
                      <a:pPr algn="r"/>
                      <a:r>
                        <a:rPr lang="en-VN" sz="1400"/>
                        <a:t>0.6935</a:t>
                      </a:r>
                    </a:p>
                  </a:txBody>
                  <a:tcPr marL="69599" marR="69599" marT="34800" marB="34800" anchor="ctr"/>
                </a:tc>
                <a:tc>
                  <a:txBody>
                    <a:bodyPr/>
                    <a:lstStyle/>
                    <a:p>
                      <a:pPr algn="r"/>
                      <a:r>
                        <a:rPr lang="en-VN" sz="1400"/>
                        <a:t>0.7150</a:t>
                      </a:r>
                    </a:p>
                  </a:txBody>
                  <a:tcPr marL="69599" marR="69599" marT="34800" marB="34800" anchor="ctr"/>
                </a:tc>
                <a:tc>
                  <a:txBody>
                    <a:bodyPr/>
                    <a:lstStyle/>
                    <a:p>
                      <a:pPr algn="r"/>
                      <a:r>
                        <a:rPr lang="en-VN" sz="1400"/>
                        <a:t>0.7413</a:t>
                      </a:r>
                    </a:p>
                  </a:txBody>
                  <a:tcPr marL="69599" marR="69599" marT="34800" marB="34800" anchor="ctr"/>
                </a:tc>
                <a:extLst>
                  <a:ext uri="{0D108BD9-81ED-4DB2-BD59-A6C34878D82A}">
                    <a16:rowId xmlns:a16="http://schemas.microsoft.com/office/drawing/2014/main" val="3801081264"/>
                  </a:ext>
                </a:extLst>
              </a:tr>
              <a:tr h="489690">
                <a:tc vMerge="1">
                  <a:txBody>
                    <a:bodyPr/>
                    <a:lstStyle/>
                    <a:p>
                      <a:endParaRPr lang="en-US" sz="1400" dirty="0"/>
                    </a:p>
                  </a:txBody>
                  <a:tcPr marL="69599" marR="69599" marT="34800" marB="34800" anchor="ctr"/>
                </a:tc>
                <a:tc>
                  <a:txBody>
                    <a:bodyPr/>
                    <a:lstStyle/>
                    <a:p>
                      <a:pPr algn="r"/>
                      <a:r>
                        <a:rPr lang="en-US" sz="1400" dirty="0"/>
                        <a:t>0.820519 (p70)</a:t>
                      </a:r>
                    </a:p>
                  </a:txBody>
                  <a:tcPr marL="69599" marR="69599" marT="34800" marB="34800" anchor="ctr"/>
                </a:tc>
                <a:tc>
                  <a:txBody>
                    <a:bodyPr/>
                    <a:lstStyle/>
                    <a:p>
                      <a:pPr algn="r"/>
                      <a:r>
                        <a:rPr lang="en-VN" sz="1400"/>
                        <a:t>0.9297</a:t>
                      </a:r>
                    </a:p>
                  </a:txBody>
                  <a:tcPr marL="69599" marR="69599" marT="34800" marB="34800" anchor="ctr"/>
                </a:tc>
                <a:tc>
                  <a:txBody>
                    <a:bodyPr/>
                    <a:lstStyle/>
                    <a:p>
                      <a:pPr algn="r"/>
                      <a:r>
                        <a:rPr lang="en-VN" sz="1400"/>
                        <a:t>0.5950</a:t>
                      </a:r>
                    </a:p>
                  </a:txBody>
                  <a:tcPr marL="69599" marR="69599" marT="34800" marB="34800" anchor="ctr"/>
                </a:tc>
                <a:tc>
                  <a:txBody>
                    <a:bodyPr/>
                    <a:lstStyle/>
                    <a:p>
                      <a:pPr algn="r"/>
                      <a:r>
                        <a:rPr lang="en-VN" sz="1400"/>
                        <a:t>0.7256</a:t>
                      </a:r>
                    </a:p>
                  </a:txBody>
                  <a:tcPr marL="69599" marR="69599" marT="34800" marB="34800" anchor="ctr"/>
                </a:tc>
                <a:tc>
                  <a:txBody>
                    <a:bodyPr/>
                    <a:lstStyle/>
                    <a:p>
                      <a:pPr algn="r"/>
                      <a:r>
                        <a:rPr lang="en-VN" sz="1400"/>
                        <a:t>0.7750</a:t>
                      </a:r>
                    </a:p>
                  </a:txBody>
                  <a:tcPr marL="69599" marR="69599" marT="34800" marB="34800" anchor="ctr"/>
                </a:tc>
                <a:tc>
                  <a:txBody>
                    <a:bodyPr/>
                    <a:lstStyle/>
                    <a:p>
                      <a:pPr algn="r"/>
                      <a:r>
                        <a:rPr lang="en-VN" sz="1400" dirty="0"/>
                        <a:t>0.7514</a:t>
                      </a:r>
                    </a:p>
                  </a:txBody>
                  <a:tcPr marL="69599" marR="69599" marT="34800" marB="34800" anchor="ctr"/>
                </a:tc>
                <a:extLst>
                  <a:ext uri="{0D108BD9-81ED-4DB2-BD59-A6C34878D82A}">
                    <a16:rowId xmlns:a16="http://schemas.microsoft.com/office/drawing/2014/main" val="533622010"/>
                  </a:ext>
                </a:extLst>
              </a:tr>
            </a:tbl>
          </a:graphicData>
        </a:graphic>
      </p:graphicFrame>
      <p:sp>
        <p:nvSpPr>
          <p:cNvPr id="4" name="Slide Number Placeholder 3">
            <a:extLst>
              <a:ext uri="{FF2B5EF4-FFF2-40B4-BE49-F238E27FC236}">
                <a16:creationId xmlns:a16="http://schemas.microsoft.com/office/drawing/2014/main" id="{CD7B996E-729B-1ECD-6098-1B3A4CC9264F}"/>
              </a:ext>
            </a:extLst>
          </p:cNvPr>
          <p:cNvSpPr>
            <a:spLocks noGrp="1"/>
          </p:cNvSpPr>
          <p:nvPr>
            <p:ph type="sldNum" sz="quarter" idx="12"/>
          </p:nvPr>
        </p:nvSpPr>
        <p:spPr/>
        <p:txBody>
          <a:bodyPr/>
          <a:lstStyle/>
          <a:p>
            <a:fld id="{B487F271-60DF-4592-BB7F-B45BB4441AA9}" type="slidenum">
              <a:rPr lang="en-US" smtClean="0"/>
              <a:pPr/>
              <a:t>24</a:t>
            </a:fld>
            <a:endParaRPr lang="en-US" dirty="0"/>
          </a:p>
        </p:txBody>
      </p:sp>
    </p:spTree>
    <p:extLst>
      <p:ext uri="{BB962C8B-B14F-4D97-AF65-F5344CB8AC3E}">
        <p14:creationId xmlns:p14="http://schemas.microsoft.com/office/powerpoint/2010/main" val="21176432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32A74-56B5-59D4-9A40-A25D5A47360E}"/>
              </a:ext>
            </a:extLst>
          </p:cNvPr>
          <p:cNvSpPr>
            <a:spLocks noGrp="1"/>
          </p:cNvSpPr>
          <p:nvPr>
            <p:ph type="title"/>
          </p:nvPr>
        </p:nvSpPr>
        <p:spPr/>
        <p:txBody>
          <a:bodyPr/>
          <a:lstStyle/>
          <a:p>
            <a:r>
              <a:rPr lang="en-VN" dirty="0"/>
              <a:t>B. Dữ liệu mất cân bằng</a:t>
            </a:r>
          </a:p>
        </p:txBody>
      </p:sp>
      <p:graphicFrame>
        <p:nvGraphicFramePr>
          <p:cNvPr id="5" name="Content Placeholder 4">
            <a:extLst>
              <a:ext uri="{FF2B5EF4-FFF2-40B4-BE49-F238E27FC236}">
                <a16:creationId xmlns:a16="http://schemas.microsoft.com/office/drawing/2014/main" id="{B3AE6052-8351-3875-A9AB-505A27EAB3E2}"/>
              </a:ext>
            </a:extLst>
          </p:cNvPr>
          <p:cNvGraphicFramePr>
            <a:graphicFrameLocks noGrp="1"/>
          </p:cNvGraphicFramePr>
          <p:nvPr>
            <p:ph idx="1"/>
            <p:extLst>
              <p:ext uri="{D42A27DB-BD31-4B8C-83A1-F6EECF244321}">
                <p14:modId xmlns:p14="http://schemas.microsoft.com/office/powerpoint/2010/main" val="1392974195"/>
              </p:ext>
            </p:extLst>
          </p:nvPr>
        </p:nvGraphicFramePr>
        <p:xfrm>
          <a:off x="491614" y="1009651"/>
          <a:ext cx="7761187" cy="5289547"/>
        </p:xfrm>
        <a:graphic>
          <a:graphicData uri="http://schemas.openxmlformats.org/drawingml/2006/table">
            <a:tbl>
              <a:tblPr>
                <a:tableStyleId>{5940675A-B579-460E-94D1-54222C63F5DA}</a:tableStyleId>
              </a:tblPr>
              <a:tblGrid>
                <a:gridCol w="1108741">
                  <a:extLst>
                    <a:ext uri="{9D8B030D-6E8A-4147-A177-3AD203B41FA5}">
                      <a16:colId xmlns:a16="http://schemas.microsoft.com/office/drawing/2014/main" val="4166285469"/>
                    </a:ext>
                  </a:extLst>
                </a:gridCol>
                <a:gridCol w="1108741">
                  <a:extLst>
                    <a:ext uri="{9D8B030D-6E8A-4147-A177-3AD203B41FA5}">
                      <a16:colId xmlns:a16="http://schemas.microsoft.com/office/drawing/2014/main" val="449870059"/>
                    </a:ext>
                  </a:extLst>
                </a:gridCol>
                <a:gridCol w="1108741">
                  <a:extLst>
                    <a:ext uri="{9D8B030D-6E8A-4147-A177-3AD203B41FA5}">
                      <a16:colId xmlns:a16="http://schemas.microsoft.com/office/drawing/2014/main" val="1355295167"/>
                    </a:ext>
                  </a:extLst>
                </a:gridCol>
                <a:gridCol w="1108741">
                  <a:extLst>
                    <a:ext uri="{9D8B030D-6E8A-4147-A177-3AD203B41FA5}">
                      <a16:colId xmlns:a16="http://schemas.microsoft.com/office/drawing/2014/main" val="1344756578"/>
                    </a:ext>
                  </a:extLst>
                </a:gridCol>
                <a:gridCol w="1108741">
                  <a:extLst>
                    <a:ext uri="{9D8B030D-6E8A-4147-A177-3AD203B41FA5}">
                      <a16:colId xmlns:a16="http://schemas.microsoft.com/office/drawing/2014/main" val="3303907843"/>
                    </a:ext>
                  </a:extLst>
                </a:gridCol>
                <a:gridCol w="1108741">
                  <a:extLst>
                    <a:ext uri="{9D8B030D-6E8A-4147-A177-3AD203B41FA5}">
                      <a16:colId xmlns:a16="http://schemas.microsoft.com/office/drawing/2014/main" val="3314703646"/>
                    </a:ext>
                  </a:extLst>
                </a:gridCol>
                <a:gridCol w="1108741">
                  <a:extLst>
                    <a:ext uri="{9D8B030D-6E8A-4147-A177-3AD203B41FA5}">
                      <a16:colId xmlns:a16="http://schemas.microsoft.com/office/drawing/2014/main" val="1992416098"/>
                    </a:ext>
                  </a:extLst>
                </a:gridCol>
              </a:tblGrid>
              <a:tr h="346856">
                <a:tc>
                  <a:txBody>
                    <a:bodyPr/>
                    <a:lstStyle/>
                    <a:p>
                      <a:r>
                        <a:rPr lang="en-US" sz="1700"/>
                        <a:t>Model</a:t>
                      </a:r>
                    </a:p>
                  </a:txBody>
                  <a:tcPr marL="86714" marR="86714" marT="43357" marB="43357" anchor="ctr"/>
                </a:tc>
                <a:tc>
                  <a:txBody>
                    <a:bodyPr/>
                    <a:lstStyle/>
                    <a:p>
                      <a:r>
                        <a:rPr lang="en-US" sz="1700"/>
                        <a:t>Threshold</a:t>
                      </a:r>
                    </a:p>
                  </a:txBody>
                  <a:tcPr marL="86714" marR="86714" marT="43357" marB="43357" anchor="ctr"/>
                </a:tc>
                <a:tc>
                  <a:txBody>
                    <a:bodyPr/>
                    <a:lstStyle/>
                    <a:p>
                      <a:r>
                        <a:rPr lang="en-US" sz="1700"/>
                        <a:t>Precision₁</a:t>
                      </a:r>
                    </a:p>
                  </a:txBody>
                  <a:tcPr marL="86714" marR="86714" marT="43357" marB="43357" anchor="ctr"/>
                </a:tc>
                <a:tc>
                  <a:txBody>
                    <a:bodyPr/>
                    <a:lstStyle/>
                    <a:p>
                      <a:r>
                        <a:rPr lang="en-US" sz="1700"/>
                        <a:t>Recall₁</a:t>
                      </a:r>
                    </a:p>
                  </a:txBody>
                  <a:tcPr marL="86714" marR="86714" marT="43357" marB="43357" anchor="ctr"/>
                </a:tc>
                <a:tc>
                  <a:txBody>
                    <a:bodyPr/>
                    <a:lstStyle/>
                    <a:p>
                      <a:r>
                        <a:rPr lang="en-US" sz="1700"/>
                        <a:t>F1₁</a:t>
                      </a:r>
                    </a:p>
                  </a:txBody>
                  <a:tcPr marL="86714" marR="86714" marT="43357" marB="43357" anchor="ctr"/>
                </a:tc>
                <a:tc>
                  <a:txBody>
                    <a:bodyPr/>
                    <a:lstStyle/>
                    <a:p>
                      <a:r>
                        <a:rPr lang="en-US" sz="1700"/>
                        <a:t>Accuracy</a:t>
                      </a:r>
                    </a:p>
                  </a:txBody>
                  <a:tcPr marL="86714" marR="86714" marT="43357" marB="43357" anchor="ctr"/>
                </a:tc>
                <a:tc>
                  <a:txBody>
                    <a:bodyPr/>
                    <a:lstStyle/>
                    <a:p>
                      <a:r>
                        <a:rPr lang="en-US" sz="1700"/>
                        <a:t>ROC AUC</a:t>
                      </a:r>
                    </a:p>
                  </a:txBody>
                  <a:tcPr marL="86714" marR="86714" marT="43357" marB="43357" anchor="ctr"/>
                </a:tc>
                <a:extLst>
                  <a:ext uri="{0D108BD9-81ED-4DB2-BD59-A6C34878D82A}">
                    <a16:rowId xmlns:a16="http://schemas.microsoft.com/office/drawing/2014/main" val="3547647584"/>
                  </a:ext>
                </a:extLst>
              </a:tr>
              <a:tr h="346856">
                <a:tc rowSpan="3">
                  <a:txBody>
                    <a:bodyPr/>
                    <a:lstStyle/>
                    <a:p>
                      <a:r>
                        <a:rPr lang="en-US" sz="1700" b="1" dirty="0"/>
                        <a:t>VAE</a:t>
                      </a:r>
                    </a:p>
                  </a:txBody>
                  <a:tcPr marL="86714" marR="86714" marT="43357" marB="43357" anchor="ctr"/>
                </a:tc>
                <a:tc>
                  <a:txBody>
                    <a:bodyPr/>
                    <a:lstStyle/>
                    <a:p>
                      <a:r>
                        <a:rPr lang="en-VN" sz="1700" b="1" dirty="0"/>
                        <a:t>0.563972</a:t>
                      </a:r>
                      <a:endParaRPr lang="en-VN" sz="1700" dirty="0"/>
                    </a:p>
                  </a:txBody>
                  <a:tcPr marL="86714" marR="86714" marT="43357" marB="43357" anchor="ctr"/>
                </a:tc>
                <a:tc>
                  <a:txBody>
                    <a:bodyPr/>
                    <a:lstStyle/>
                    <a:p>
                      <a:r>
                        <a:rPr lang="en-VN" sz="1700"/>
                        <a:t>0.2729</a:t>
                      </a:r>
                    </a:p>
                  </a:txBody>
                  <a:tcPr marL="86714" marR="86714" marT="43357" marB="43357" anchor="ctr"/>
                </a:tc>
                <a:tc>
                  <a:txBody>
                    <a:bodyPr/>
                    <a:lstStyle/>
                    <a:p>
                      <a:r>
                        <a:rPr lang="en-VN" sz="1700" b="1"/>
                        <a:t>0.8800</a:t>
                      </a:r>
                      <a:endParaRPr lang="en-VN" sz="1700"/>
                    </a:p>
                  </a:txBody>
                  <a:tcPr marL="86714" marR="86714" marT="43357" marB="43357" anchor="ctr"/>
                </a:tc>
                <a:tc>
                  <a:txBody>
                    <a:bodyPr/>
                    <a:lstStyle/>
                    <a:p>
                      <a:r>
                        <a:rPr lang="en-VN" sz="1700" b="1"/>
                        <a:t>0.4166</a:t>
                      </a:r>
                      <a:endParaRPr lang="en-VN" sz="1700"/>
                    </a:p>
                  </a:txBody>
                  <a:tcPr marL="86714" marR="86714" marT="43357" marB="43357" anchor="ctr"/>
                </a:tc>
                <a:tc>
                  <a:txBody>
                    <a:bodyPr/>
                    <a:lstStyle/>
                    <a:p>
                      <a:r>
                        <a:rPr lang="en-VN" sz="1700" b="1"/>
                        <a:t>0.9517</a:t>
                      </a:r>
                      <a:endParaRPr lang="en-VN" sz="1700"/>
                    </a:p>
                  </a:txBody>
                  <a:tcPr marL="86714" marR="86714" marT="43357" marB="43357" anchor="ctr"/>
                </a:tc>
                <a:tc>
                  <a:txBody>
                    <a:bodyPr/>
                    <a:lstStyle/>
                    <a:p>
                      <a:r>
                        <a:rPr lang="en-VN" sz="1700" b="1"/>
                        <a:t>0.9564</a:t>
                      </a:r>
                      <a:endParaRPr lang="en-VN" sz="1700"/>
                    </a:p>
                  </a:txBody>
                  <a:tcPr marL="86714" marR="86714" marT="43357" marB="43357" anchor="ctr"/>
                </a:tc>
                <a:extLst>
                  <a:ext uri="{0D108BD9-81ED-4DB2-BD59-A6C34878D82A}">
                    <a16:rowId xmlns:a16="http://schemas.microsoft.com/office/drawing/2014/main" val="2524720039"/>
                  </a:ext>
                </a:extLst>
              </a:tr>
              <a:tr h="606997">
                <a:tc vMerge="1">
                  <a:txBody>
                    <a:bodyPr/>
                    <a:lstStyle/>
                    <a:p>
                      <a:endParaRPr/>
                    </a:p>
                  </a:txBody>
                  <a:tcPr marL="86714" marR="86714" marT="43357" marB="43357" anchor="ctr"/>
                </a:tc>
                <a:tc>
                  <a:txBody>
                    <a:bodyPr/>
                    <a:lstStyle/>
                    <a:p>
                      <a:r>
                        <a:rPr lang="en-US" sz="1700" dirty="0"/>
                        <a:t>0.430080 (p80)</a:t>
                      </a:r>
                    </a:p>
                  </a:txBody>
                  <a:tcPr marL="86714" marR="86714" marT="43357" marB="43357" anchor="ctr"/>
                </a:tc>
                <a:tc>
                  <a:txBody>
                    <a:bodyPr/>
                    <a:lstStyle/>
                    <a:p>
                      <a:r>
                        <a:rPr lang="en-VN" sz="1700"/>
                        <a:t>0.9444</a:t>
                      </a:r>
                    </a:p>
                  </a:txBody>
                  <a:tcPr marL="86714" marR="86714" marT="43357" marB="43357" anchor="ctr"/>
                </a:tc>
                <a:tc>
                  <a:txBody>
                    <a:bodyPr/>
                    <a:lstStyle/>
                    <a:p>
                      <a:r>
                        <a:rPr lang="en-VN" sz="1700"/>
                        <a:t>0.4250</a:t>
                      </a:r>
                    </a:p>
                  </a:txBody>
                  <a:tcPr marL="86714" marR="86714" marT="43357" marB="43357" anchor="ctr"/>
                </a:tc>
                <a:tc>
                  <a:txBody>
                    <a:bodyPr/>
                    <a:lstStyle/>
                    <a:p>
                      <a:r>
                        <a:rPr lang="en-VN" sz="1700"/>
                        <a:t>0.5862</a:t>
                      </a:r>
                    </a:p>
                  </a:txBody>
                  <a:tcPr marL="86714" marR="86714" marT="43357" marB="43357" anchor="ctr"/>
                </a:tc>
                <a:tc>
                  <a:txBody>
                    <a:bodyPr/>
                    <a:lstStyle/>
                    <a:p>
                      <a:r>
                        <a:rPr lang="en-VN" sz="1700"/>
                        <a:t>0.9882</a:t>
                      </a:r>
                    </a:p>
                  </a:txBody>
                  <a:tcPr marL="86714" marR="86714" marT="43357" marB="43357" anchor="ctr"/>
                </a:tc>
                <a:tc>
                  <a:txBody>
                    <a:bodyPr/>
                    <a:lstStyle/>
                    <a:p>
                      <a:r>
                        <a:rPr lang="en-VN" sz="1700"/>
                        <a:t>0.9594</a:t>
                      </a:r>
                    </a:p>
                  </a:txBody>
                  <a:tcPr marL="86714" marR="86714" marT="43357" marB="43357" anchor="ctr"/>
                </a:tc>
                <a:extLst>
                  <a:ext uri="{0D108BD9-81ED-4DB2-BD59-A6C34878D82A}">
                    <a16:rowId xmlns:a16="http://schemas.microsoft.com/office/drawing/2014/main" val="2447879594"/>
                  </a:ext>
                </a:extLst>
              </a:tr>
              <a:tr h="606997">
                <a:tc vMerge="1">
                  <a:txBody>
                    <a:bodyPr/>
                    <a:lstStyle/>
                    <a:p>
                      <a:endParaRPr dirty="0"/>
                    </a:p>
                  </a:txBody>
                  <a:tcPr marL="86714" marR="86714" marT="43357" marB="43357" anchor="ctr"/>
                </a:tc>
                <a:tc>
                  <a:txBody>
                    <a:bodyPr/>
                    <a:lstStyle/>
                    <a:p>
                      <a:r>
                        <a:rPr lang="en-US" sz="1700" dirty="0"/>
                        <a:t>30.569935 (p90)</a:t>
                      </a:r>
                    </a:p>
                  </a:txBody>
                  <a:tcPr marL="86714" marR="86714" marT="43357" marB="43357" anchor="ctr"/>
                </a:tc>
                <a:tc>
                  <a:txBody>
                    <a:bodyPr/>
                    <a:lstStyle/>
                    <a:p>
                      <a:r>
                        <a:rPr lang="en-VN" sz="1700"/>
                        <a:t>0.9811</a:t>
                      </a:r>
                    </a:p>
                  </a:txBody>
                  <a:tcPr marL="86714" marR="86714" marT="43357" marB="43357" anchor="ctr"/>
                </a:tc>
                <a:tc>
                  <a:txBody>
                    <a:bodyPr/>
                    <a:lstStyle/>
                    <a:p>
                      <a:r>
                        <a:rPr lang="en-VN" sz="1700"/>
                        <a:t>0.2600</a:t>
                      </a:r>
                    </a:p>
                  </a:txBody>
                  <a:tcPr marL="86714" marR="86714" marT="43357" marB="43357" anchor="ctr"/>
                </a:tc>
                <a:tc>
                  <a:txBody>
                    <a:bodyPr/>
                    <a:lstStyle/>
                    <a:p>
                      <a:r>
                        <a:rPr lang="en-VN" sz="1700"/>
                        <a:t>0.4111</a:t>
                      </a:r>
                    </a:p>
                  </a:txBody>
                  <a:tcPr marL="86714" marR="86714" marT="43357" marB="43357" anchor="ctr"/>
                </a:tc>
                <a:tc>
                  <a:txBody>
                    <a:bodyPr/>
                    <a:lstStyle/>
                    <a:p>
                      <a:r>
                        <a:rPr lang="en-VN" sz="1700"/>
                        <a:t>0.9854</a:t>
                      </a:r>
                    </a:p>
                  </a:txBody>
                  <a:tcPr marL="86714" marR="86714" marT="43357" marB="43357" anchor="ctr"/>
                </a:tc>
                <a:tc>
                  <a:txBody>
                    <a:bodyPr/>
                    <a:lstStyle/>
                    <a:p>
                      <a:r>
                        <a:rPr lang="en-VN" sz="1700"/>
                        <a:t>0.9571</a:t>
                      </a:r>
                    </a:p>
                  </a:txBody>
                  <a:tcPr marL="86714" marR="86714" marT="43357" marB="43357" anchor="ctr"/>
                </a:tc>
                <a:extLst>
                  <a:ext uri="{0D108BD9-81ED-4DB2-BD59-A6C34878D82A}">
                    <a16:rowId xmlns:a16="http://schemas.microsoft.com/office/drawing/2014/main" val="4224739853"/>
                  </a:ext>
                </a:extLst>
              </a:tr>
              <a:tr h="606997">
                <a:tc rowSpan="3">
                  <a:txBody>
                    <a:bodyPr/>
                    <a:lstStyle/>
                    <a:p>
                      <a:r>
                        <a:rPr lang="en-US" sz="1700" b="1" dirty="0"/>
                        <a:t>Isolation Forest</a:t>
                      </a:r>
                      <a:endParaRPr lang="en-US" sz="1700" dirty="0"/>
                    </a:p>
                  </a:txBody>
                  <a:tcPr marL="86714" marR="86714" marT="43357" marB="43357" anchor="ctr"/>
                </a:tc>
                <a:tc>
                  <a:txBody>
                    <a:bodyPr/>
                    <a:lstStyle/>
                    <a:p>
                      <a:r>
                        <a:rPr lang="en-VN" sz="1700" b="0"/>
                        <a:t>0.443434</a:t>
                      </a:r>
                    </a:p>
                  </a:txBody>
                  <a:tcPr marL="86714" marR="86714" marT="43357" marB="43357" anchor="ctr"/>
                </a:tc>
                <a:tc>
                  <a:txBody>
                    <a:bodyPr/>
                    <a:lstStyle/>
                    <a:p>
                      <a:r>
                        <a:rPr lang="en-VN" sz="1700" b="0"/>
                        <a:t>0.1748</a:t>
                      </a:r>
                    </a:p>
                  </a:txBody>
                  <a:tcPr marL="86714" marR="86714" marT="43357" marB="43357" anchor="ctr"/>
                </a:tc>
                <a:tc>
                  <a:txBody>
                    <a:bodyPr/>
                    <a:lstStyle/>
                    <a:p>
                      <a:r>
                        <a:rPr lang="en-VN" sz="1700" b="0" dirty="0"/>
                        <a:t>0.8950</a:t>
                      </a:r>
                    </a:p>
                  </a:txBody>
                  <a:tcPr marL="86714" marR="86714" marT="43357" marB="43357" anchor="ctr"/>
                </a:tc>
                <a:tc>
                  <a:txBody>
                    <a:bodyPr/>
                    <a:lstStyle/>
                    <a:p>
                      <a:r>
                        <a:rPr lang="en-VN" sz="1700"/>
                        <a:t>0.2925</a:t>
                      </a:r>
                    </a:p>
                  </a:txBody>
                  <a:tcPr marL="86714" marR="86714" marT="43357" marB="43357" anchor="ctr"/>
                </a:tc>
                <a:tc>
                  <a:txBody>
                    <a:bodyPr/>
                    <a:lstStyle/>
                    <a:p>
                      <a:r>
                        <a:rPr lang="en-VN" sz="1700"/>
                        <a:t>0.9151</a:t>
                      </a:r>
                    </a:p>
                  </a:txBody>
                  <a:tcPr marL="86714" marR="86714" marT="43357" marB="43357" anchor="ctr"/>
                </a:tc>
                <a:tc>
                  <a:txBody>
                    <a:bodyPr/>
                    <a:lstStyle/>
                    <a:p>
                      <a:r>
                        <a:rPr lang="en-VN" sz="1700"/>
                        <a:t>0.9529</a:t>
                      </a:r>
                    </a:p>
                  </a:txBody>
                  <a:tcPr marL="86714" marR="86714" marT="43357" marB="43357" anchor="ctr"/>
                </a:tc>
                <a:extLst>
                  <a:ext uri="{0D108BD9-81ED-4DB2-BD59-A6C34878D82A}">
                    <a16:rowId xmlns:a16="http://schemas.microsoft.com/office/drawing/2014/main" val="3542607447"/>
                  </a:ext>
                </a:extLst>
              </a:tr>
              <a:tr h="606997">
                <a:tc vMerge="1">
                  <a:txBody>
                    <a:bodyPr/>
                    <a:lstStyle/>
                    <a:p>
                      <a:endParaRPr lang="en-US" sz="1700" dirty="0"/>
                    </a:p>
                  </a:txBody>
                  <a:tcPr marL="86714" marR="86714" marT="43357" marB="43357" anchor="ctr"/>
                </a:tc>
                <a:tc>
                  <a:txBody>
                    <a:bodyPr/>
                    <a:lstStyle/>
                    <a:p>
                      <a:r>
                        <a:rPr lang="en-US" sz="1700" b="1" dirty="0"/>
                        <a:t>0.599143 (p80)</a:t>
                      </a:r>
                    </a:p>
                  </a:txBody>
                  <a:tcPr marL="86714" marR="86714" marT="43357" marB="43357" anchor="ctr"/>
                </a:tc>
                <a:tc>
                  <a:txBody>
                    <a:bodyPr/>
                    <a:lstStyle/>
                    <a:p>
                      <a:r>
                        <a:rPr lang="en-VN" sz="1700"/>
                        <a:t>0.6466</a:t>
                      </a:r>
                    </a:p>
                  </a:txBody>
                  <a:tcPr marL="86714" marR="86714" marT="43357" marB="43357" anchor="ctr"/>
                </a:tc>
                <a:tc>
                  <a:txBody>
                    <a:bodyPr/>
                    <a:lstStyle/>
                    <a:p>
                      <a:r>
                        <a:rPr lang="en-VN" sz="1700"/>
                        <a:t>0.4300</a:t>
                      </a:r>
                    </a:p>
                  </a:txBody>
                  <a:tcPr marL="86714" marR="86714" marT="43357" marB="43357" anchor="ctr"/>
                </a:tc>
                <a:tc>
                  <a:txBody>
                    <a:bodyPr/>
                    <a:lstStyle/>
                    <a:p>
                      <a:r>
                        <a:rPr lang="en-VN" sz="1700" b="1" dirty="0"/>
                        <a:t>0.5165</a:t>
                      </a:r>
                    </a:p>
                  </a:txBody>
                  <a:tcPr marL="86714" marR="86714" marT="43357" marB="43357" anchor="ctr"/>
                </a:tc>
                <a:tc>
                  <a:txBody>
                    <a:bodyPr/>
                    <a:lstStyle/>
                    <a:p>
                      <a:r>
                        <a:rPr lang="en-VN" sz="1700"/>
                        <a:t>0.9842</a:t>
                      </a:r>
                    </a:p>
                  </a:txBody>
                  <a:tcPr marL="86714" marR="86714" marT="43357" marB="43357" anchor="ctr"/>
                </a:tc>
                <a:tc>
                  <a:txBody>
                    <a:bodyPr/>
                    <a:lstStyle/>
                    <a:p>
                      <a:r>
                        <a:rPr lang="en-VN" sz="1700"/>
                        <a:t>0.9529</a:t>
                      </a:r>
                    </a:p>
                  </a:txBody>
                  <a:tcPr marL="86714" marR="86714" marT="43357" marB="43357" anchor="ctr"/>
                </a:tc>
                <a:extLst>
                  <a:ext uri="{0D108BD9-81ED-4DB2-BD59-A6C34878D82A}">
                    <a16:rowId xmlns:a16="http://schemas.microsoft.com/office/drawing/2014/main" val="3727352193"/>
                  </a:ext>
                </a:extLst>
              </a:tr>
              <a:tr h="606997">
                <a:tc vMerge="1">
                  <a:txBody>
                    <a:bodyPr/>
                    <a:lstStyle/>
                    <a:p>
                      <a:endParaRPr lang="en-US" sz="1700" dirty="0"/>
                    </a:p>
                  </a:txBody>
                  <a:tcPr marL="86714" marR="86714" marT="43357" marB="43357" anchor="ctr"/>
                </a:tc>
                <a:tc>
                  <a:txBody>
                    <a:bodyPr/>
                    <a:lstStyle/>
                    <a:p>
                      <a:r>
                        <a:rPr lang="en-US" sz="1700"/>
                        <a:t>0.652879 (p90)</a:t>
                      </a:r>
                    </a:p>
                  </a:txBody>
                  <a:tcPr marL="86714" marR="86714" marT="43357" marB="43357" anchor="ctr"/>
                </a:tc>
                <a:tc>
                  <a:txBody>
                    <a:bodyPr/>
                    <a:lstStyle/>
                    <a:p>
                      <a:r>
                        <a:rPr lang="en-VN" sz="1700"/>
                        <a:t>0.8000</a:t>
                      </a:r>
                    </a:p>
                  </a:txBody>
                  <a:tcPr marL="86714" marR="86714" marT="43357" marB="43357" anchor="ctr"/>
                </a:tc>
                <a:tc>
                  <a:txBody>
                    <a:bodyPr/>
                    <a:lstStyle/>
                    <a:p>
                      <a:r>
                        <a:rPr lang="en-VN" sz="1700"/>
                        <a:t>0.2600</a:t>
                      </a:r>
                    </a:p>
                  </a:txBody>
                  <a:tcPr marL="86714" marR="86714" marT="43357" marB="43357" anchor="ctr"/>
                </a:tc>
                <a:tc>
                  <a:txBody>
                    <a:bodyPr/>
                    <a:lstStyle/>
                    <a:p>
                      <a:r>
                        <a:rPr lang="en-VN" sz="1700"/>
                        <a:t>0.3925</a:t>
                      </a:r>
                    </a:p>
                  </a:txBody>
                  <a:tcPr marL="86714" marR="86714" marT="43357" marB="43357" anchor="ctr"/>
                </a:tc>
                <a:tc>
                  <a:txBody>
                    <a:bodyPr/>
                    <a:lstStyle/>
                    <a:p>
                      <a:r>
                        <a:rPr lang="en-VN" sz="1700"/>
                        <a:t>0.9842</a:t>
                      </a:r>
                    </a:p>
                  </a:txBody>
                  <a:tcPr marL="86714" marR="86714" marT="43357" marB="43357" anchor="ctr"/>
                </a:tc>
                <a:tc>
                  <a:txBody>
                    <a:bodyPr/>
                    <a:lstStyle/>
                    <a:p>
                      <a:r>
                        <a:rPr lang="en-VN" sz="1700"/>
                        <a:t>0.9529</a:t>
                      </a:r>
                    </a:p>
                  </a:txBody>
                  <a:tcPr marL="86714" marR="86714" marT="43357" marB="43357" anchor="ctr"/>
                </a:tc>
                <a:extLst>
                  <a:ext uri="{0D108BD9-81ED-4DB2-BD59-A6C34878D82A}">
                    <a16:rowId xmlns:a16="http://schemas.microsoft.com/office/drawing/2014/main" val="1165547060"/>
                  </a:ext>
                </a:extLst>
              </a:tr>
              <a:tr h="346856">
                <a:tc rowSpan="3">
                  <a:txBody>
                    <a:bodyPr/>
                    <a:lstStyle/>
                    <a:p>
                      <a:r>
                        <a:rPr lang="en-US" sz="1700" b="1" dirty="0"/>
                        <a:t>GAN</a:t>
                      </a:r>
                    </a:p>
                  </a:txBody>
                  <a:tcPr marL="86714" marR="86714" marT="43357" marB="43357" anchor="ctr"/>
                </a:tc>
                <a:tc>
                  <a:txBody>
                    <a:bodyPr/>
                    <a:lstStyle/>
                    <a:p>
                      <a:r>
                        <a:rPr lang="en-VN" sz="1700" b="0" dirty="0"/>
                        <a:t>0.692722</a:t>
                      </a:r>
                    </a:p>
                  </a:txBody>
                  <a:tcPr marL="86714" marR="86714" marT="43357" marB="43357" anchor="ctr"/>
                </a:tc>
                <a:tc>
                  <a:txBody>
                    <a:bodyPr/>
                    <a:lstStyle/>
                    <a:p>
                      <a:r>
                        <a:rPr lang="en-VN" sz="1700"/>
                        <a:t>0.1147</a:t>
                      </a:r>
                    </a:p>
                  </a:txBody>
                  <a:tcPr marL="86714" marR="86714" marT="43357" marB="43357" anchor="ctr"/>
                </a:tc>
                <a:tc>
                  <a:txBody>
                    <a:bodyPr/>
                    <a:lstStyle/>
                    <a:p>
                      <a:r>
                        <a:rPr lang="en-VN" sz="1700"/>
                        <a:t>0.6250</a:t>
                      </a:r>
                    </a:p>
                  </a:txBody>
                  <a:tcPr marL="86714" marR="86714" marT="43357" marB="43357" anchor="ctr"/>
                </a:tc>
                <a:tc>
                  <a:txBody>
                    <a:bodyPr/>
                    <a:lstStyle/>
                    <a:p>
                      <a:r>
                        <a:rPr lang="en-VN" sz="1700"/>
                        <a:t>0.1938</a:t>
                      </a:r>
                    </a:p>
                  </a:txBody>
                  <a:tcPr marL="86714" marR="86714" marT="43357" marB="43357" anchor="ctr"/>
                </a:tc>
                <a:tc>
                  <a:txBody>
                    <a:bodyPr/>
                    <a:lstStyle/>
                    <a:p>
                      <a:r>
                        <a:rPr lang="en-VN" sz="1700"/>
                        <a:t>0.8980</a:t>
                      </a:r>
                    </a:p>
                  </a:txBody>
                  <a:tcPr marL="86714" marR="86714" marT="43357" marB="43357" anchor="ctr"/>
                </a:tc>
                <a:tc>
                  <a:txBody>
                    <a:bodyPr/>
                    <a:lstStyle/>
                    <a:p>
                      <a:r>
                        <a:rPr lang="en-VN" sz="1700"/>
                        <a:t>0.7514</a:t>
                      </a:r>
                    </a:p>
                  </a:txBody>
                  <a:tcPr marL="86714" marR="86714" marT="43357" marB="43357" anchor="ctr"/>
                </a:tc>
                <a:extLst>
                  <a:ext uri="{0D108BD9-81ED-4DB2-BD59-A6C34878D82A}">
                    <a16:rowId xmlns:a16="http://schemas.microsoft.com/office/drawing/2014/main" val="2689432953"/>
                  </a:ext>
                </a:extLst>
              </a:tr>
              <a:tr h="606997">
                <a:tc vMerge="1">
                  <a:txBody>
                    <a:bodyPr/>
                    <a:lstStyle/>
                    <a:p>
                      <a:endParaRPr/>
                    </a:p>
                  </a:txBody>
                  <a:tcPr marL="86714" marR="86714" marT="43357" marB="43357" anchor="ctr"/>
                </a:tc>
                <a:tc>
                  <a:txBody>
                    <a:bodyPr/>
                    <a:lstStyle/>
                    <a:p>
                      <a:r>
                        <a:rPr lang="en-US" sz="1700"/>
                        <a:t>0.605232 (p60)</a:t>
                      </a:r>
                    </a:p>
                  </a:txBody>
                  <a:tcPr marL="86714" marR="86714" marT="43357" marB="43357" anchor="ctr"/>
                </a:tc>
                <a:tc>
                  <a:txBody>
                    <a:bodyPr/>
                    <a:lstStyle/>
                    <a:p>
                      <a:r>
                        <a:rPr lang="en-VN" sz="1700"/>
                        <a:t>0.0713</a:t>
                      </a:r>
                    </a:p>
                  </a:txBody>
                  <a:tcPr marL="86714" marR="86714" marT="43357" marB="43357" anchor="ctr"/>
                </a:tc>
                <a:tc>
                  <a:txBody>
                    <a:bodyPr/>
                    <a:lstStyle/>
                    <a:p>
                      <a:r>
                        <a:rPr lang="en-VN" sz="1700" b="0" dirty="0"/>
                        <a:t>0.6450</a:t>
                      </a:r>
                    </a:p>
                  </a:txBody>
                  <a:tcPr marL="86714" marR="86714" marT="43357" marB="43357" anchor="ctr"/>
                </a:tc>
                <a:tc>
                  <a:txBody>
                    <a:bodyPr/>
                    <a:lstStyle/>
                    <a:p>
                      <a:r>
                        <a:rPr lang="en-VN" sz="1700"/>
                        <a:t>0.1284</a:t>
                      </a:r>
                    </a:p>
                  </a:txBody>
                  <a:tcPr marL="86714" marR="86714" marT="43357" marB="43357" anchor="ctr"/>
                </a:tc>
                <a:tc>
                  <a:txBody>
                    <a:bodyPr/>
                    <a:lstStyle/>
                    <a:p>
                      <a:r>
                        <a:rPr lang="en-VN" sz="1700"/>
                        <a:t>0.8282</a:t>
                      </a:r>
                    </a:p>
                  </a:txBody>
                  <a:tcPr marL="86714" marR="86714" marT="43357" marB="43357" anchor="ctr"/>
                </a:tc>
                <a:tc>
                  <a:txBody>
                    <a:bodyPr/>
                    <a:lstStyle/>
                    <a:p>
                      <a:r>
                        <a:rPr lang="en-VN" sz="1700"/>
                        <a:t>0.7514</a:t>
                      </a:r>
                    </a:p>
                  </a:txBody>
                  <a:tcPr marL="86714" marR="86714" marT="43357" marB="43357" anchor="ctr"/>
                </a:tc>
                <a:extLst>
                  <a:ext uri="{0D108BD9-81ED-4DB2-BD59-A6C34878D82A}">
                    <a16:rowId xmlns:a16="http://schemas.microsoft.com/office/drawing/2014/main" val="3076653183"/>
                  </a:ext>
                </a:extLst>
              </a:tr>
              <a:tr h="606997">
                <a:tc vMerge="1">
                  <a:txBody>
                    <a:bodyPr/>
                    <a:lstStyle/>
                    <a:p>
                      <a:endParaRPr dirty="0"/>
                    </a:p>
                  </a:txBody>
                  <a:tcPr marL="86714" marR="86714" marT="43357" marB="43357" anchor="ctr"/>
                </a:tc>
                <a:tc>
                  <a:txBody>
                    <a:bodyPr/>
                    <a:lstStyle/>
                    <a:p>
                      <a:r>
                        <a:rPr lang="en-US" sz="1700" b="1" dirty="0"/>
                        <a:t>0.820519 (p70)</a:t>
                      </a:r>
                    </a:p>
                  </a:txBody>
                  <a:tcPr marL="86714" marR="86714" marT="43357" marB="43357" anchor="ctr"/>
                </a:tc>
                <a:tc>
                  <a:txBody>
                    <a:bodyPr/>
                    <a:lstStyle/>
                    <a:p>
                      <a:r>
                        <a:rPr lang="en-VN" sz="1700" b="0" dirty="0"/>
                        <a:t>0.3020</a:t>
                      </a:r>
                    </a:p>
                  </a:txBody>
                  <a:tcPr marL="86714" marR="86714" marT="43357" marB="43357" anchor="ctr"/>
                </a:tc>
                <a:tc>
                  <a:txBody>
                    <a:bodyPr/>
                    <a:lstStyle/>
                    <a:p>
                      <a:r>
                        <a:rPr lang="en-VN" sz="1700"/>
                        <a:t>0.5950</a:t>
                      </a:r>
                    </a:p>
                  </a:txBody>
                  <a:tcPr marL="86714" marR="86714" marT="43357" marB="43357" anchor="ctr"/>
                </a:tc>
                <a:tc>
                  <a:txBody>
                    <a:bodyPr/>
                    <a:lstStyle/>
                    <a:p>
                      <a:r>
                        <a:rPr lang="en-VN" sz="1700" b="1" dirty="0"/>
                        <a:t>0.4007</a:t>
                      </a:r>
                      <a:endParaRPr lang="en-VN" sz="1700" dirty="0"/>
                    </a:p>
                  </a:txBody>
                  <a:tcPr marL="86714" marR="86714" marT="43357" marB="43357" anchor="ctr"/>
                </a:tc>
                <a:tc>
                  <a:txBody>
                    <a:bodyPr/>
                    <a:lstStyle/>
                    <a:p>
                      <a:r>
                        <a:rPr lang="en-VN" sz="1700" b="1"/>
                        <a:t>0.9651</a:t>
                      </a:r>
                      <a:endParaRPr lang="en-VN" sz="1700"/>
                    </a:p>
                  </a:txBody>
                  <a:tcPr marL="86714" marR="86714" marT="43357" marB="43357" anchor="ctr"/>
                </a:tc>
                <a:tc>
                  <a:txBody>
                    <a:bodyPr/>
                    <a:lstStyle/>
                    <a:p>
                      <a:r>
                        <a:rPr lang="en-VN" sz="1700" dirty="0"/>
                        <a:t>0.7514</a:t>
                      </a:r>
                    </a:p>
                  </a:txBody>
                  <a:tcPr marL="86714" marR="86714" marT="43357" marB="43357" anchor="ctr"/>
                </a:tc>
                <a:extLst>
                  <a:ext uri="{0D108BD9-81ED-4DB2-BD59-A6C34878D82A}">
                    <a16:rowId xmlns:a16="http://schemas.microsoft.com/office/drawing/2014/main" val="2044757445"/>
                  </a:ext>
                </a:extLst>
              </a:tr>
            </a:tbl>
          </a:graphicData>
        </a:graphic>
      </p:graphicFrame>
      <p:sp>
        <p:nvSpPr>
          <p:cNvPr id="4" name="Slide Number Placeholder 3">
            <a:extLst>
              <a:ext uri="{FF2B5EF4-FFF2-40B4-BE49-F238E27FC236}">
                <a16:creationId xmlns:a16="http://schemas.microsoft.com/office/drawing/2014/main" id="{C9196FBB-E578-7CA5-ACE9-2B03D60E1FEF}"/>
              </a:ext>
            </a:extLst>
          </p:cNvPr>
          <p:cNvSpPr>
            <a:spLocks noGrp="1"/>
          </p:cNvSpPr>
          <p:nvPr>
            <p:ph type="sldNum" sz="quarter" idx="12"/>
          </p:nvPr>
        </p:nvSpPr>
        <p:spPr/>
        <p:txBody>
          <a:bodyPr/>
          <a:lstStyle/>
          <a:p>
            <a:fld id="{B487F271-60DF-4592-BB7F-B45BB4441AA9}" type="slidenum">
              <a:rPr lang="en-US" smtClean="0"/>
              <a:pPr/>
              <a:t>25</a:t>
            </a:fld>
            <a:endParaRPr lang="en-US" dirty="0"/>
          </a:p>
        </p:txBody>
      </p:sp>
    </p:spTree>
    <p:extLst>
      <p:ext uri="{BB962C8B-B14F-4D97-AF65-F5344CB8AC3E}">
        <p14:creationId xmlns:p14="http://schemas.microsoft.com/office/powerpoint/2010/main" val="38182888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B5CCDD-7197-EFD6-4609-51DDB39286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CCE576-72F3-6DE3-9D6F-71015F20AC3B}"/>
              </a:ext>
            </a:extLst>
          </p:cNvPr>
          <p:cNvSpPr>
            <a:spLocks noGrp="1"/>
          </p:cNvSpPr>
          <p:nvPr>
            <p:ph type="title"/>
          </p:nvPr>
        </p:nvSpPr>
        <p:spPr/>
        <p:txBody>
          <a:bodyPr/>
          <a:lstStyle/>
          <a:p>
            <a:r>
              <a:rPr lang="en-VN" dirty="0"/>
              <a:t>B. Dữ liệu mất cân bằng</a:t>
            </a:r>
          </a:p>
        </p:txBody>
      </p:sp>
      <p:sp>
        <p:nvSpPr>
          <p:cNvPr id="4" name="Slide Number Placeholder 3">
            <a:extLst>
              <a:ext uri="{FF2B5EF4-FFF2-40B4-BE49-F238E27FC236}">
                <a16:creationId xmlns:a16="http://schemas.microsoft.com/office/drawing/2014/main" id="{0B43B26E-D0A5-3551-94B1-2C27B4CF3565}"/>
              </a:ext>
            </a:extLst>
          </p:cNvPr>
          <p:cNvSpPr>
            <a:spLocks noGrp="1"/>
          </p:cNvSpPr>
          <p:nvPr>
            <p:ph type="sldNum" sz="quarter" idx="12"/>
          </p:nvPr>
        </p:nvSpPr>
        <p:spPr/>
        <p:txBody>
          <a:bodyPr/>
          <a:lstStyle/>
          <a:p>
            <a:fld id="{B487F271-60DF-4592-BB7F-B45BB4441AA9}" type="slidenum">
              <a:rPr lang="en-US" smtClean="0"/>
              <a:pPr/>
              <a:t>26</a:t>
            </a:fld>
            <a:endParaRPr lang="en-US" dirty="0"/>
          </a:p>
        </p:txBody>
      </p:sp>
      <p:graphicFrame>
        <p:nvGraphicFramePr>
          <p:cNvPr id="7" name="Content Placeholder 6">
            <a:extLst>
              <a:ext uri="{FF2B5EF4-FFF2-40B4-BE49-F238E27FC236}">
                <a16:creationId xmlns:a16="http://schemas.microsoft.com/office/drawing/2014/main" id="{9A5FB01E-5A99-9720-74A8-988006214272}"/>
              </a:ext>
            </a:extLst>
          </p:cNvPr>
          <p:cNvGraphicFramePr>
            <a:graphicFrameLocks noGrp="1"/>
          </p:cNvGraphicFramePr>
          <p:nvPr>
            <p:ph idx="1"/>
            <p:extLst>
              <p:ext uri="{D42A27DB-BD31-4B8C-83A1-F6EECF244321}">
                <p14:modId xmlns:p14="http://schemas.microsoft.com/office/powerpoint/2010/main" val="2469407624"/>
              </p:ext>
            </p:extLst>
          </p:nvPr>
        </p:nvGraphicFramePr>
        <p:xfrm>
          <a:off x="285136" y="1052052"/>
          <a:ext cx="8436078" cy="5271072"/>
        </p:xfrm>
        <a:graphic>
          <a:graphicData uri="http://schemas.openxmlformats.org/drawingml/2006/table">
            <a:tbl>
              <a:tblPr>
                <a:tableStyleId>{616DA210-FB5B-4158-B5E0-FEB733F419BA}</a:tableStyleId>
              </a:tblPr>
              <a:tblGrid>
                <a:gridCol w="1205154">
                  <a:extLst>
                    <a:ext uri="{9D8B030D-6E8A-4147-A177-3AD203B41FA5}">
                      <a16:colId xmlns:a16="http://schemas.microsoft.com/office/drawing/2014/main" val="3729906793"/>
                    </a:ext>
                  </a:extLst>
                </a:gridCol>
                <a:gridCol w="1205154">
                  <a:extLst>
                    <a:ext uri="{9D8B030D-6E8A-4147-A177-3AD203B41FA5}">
                      <a16:colId xmlns:a16="http://schemas.microsoft.com/office/drawing/2014/main" val="3798793591"/>
                    </a:ext>
                  </a:extLst>
                </a:gridCol>
                <a:gridCol w="1205154">
                  <a:extLst>
                    <a:ext uri="{9D8B030D-6E8A-4147-A177-3AD203B41FA5}">
                      <a16:colId xmlns:a16="http://schemas.microsoft.com/office/drawing/2014/main" val="522038284"/>
                    </a:ext>
                  </a:extLst>
                </a:gridCol>
                <a:gridCol w="1205154">
                  <a:extLst>
                    <a:ext uri="{9D8B030D-6E8A-4147-A177-3AD203B41FA5}">
                      <a16:colId xmlns:a16="http://schemas.microsoft.com/office/drawing/2014/main" val="4128285850"/>
                    </a:ext>
                  </a:extLst>
                </a:gridCol>
                <a:gridCol w="1205154">
                  <a:extLst>
                    <a:ext uri="{9D8B030D-6E8A-4147-A177-3AD203B41FA5}">
                      <a16:colId xmlns:a16="http://schemas.microsoft.com/office/drawing/2014/main" val="2219867083"/>
                    </a:ext>
                  </a:extLst>
                </a:gridCol>
                <a:gridCol w="1205154">
                  <a:extLst>
                    <a:ext uri="{9D8B030D-6E8A-4147-A177-3AD203B41FA5}">
                      <a16:colId xmlns:a16="http://schemas.microsoft.com/office/drawing/2014/main" val="342075525"/>
                    </a:ext>
                  </a:extLst>
                </a:gridCol>
                <a:gridCol w="1205154">
                  <a:extLst>
                    <a:ext uri="{9D8B030D-6E8A-4147-A177-3AD203B41FA5}">
                      <a16:colId xmlns:a16="http://schemas.microsoft.com/office/drawing/2014/main" val="3666778254"/>
                    </a:ext>
                  </a:extLst>
                </a:gridCol>
              </a:tblGrid>
              <a:tr h="272419">
                <a:tc>
                  <a:txBody>
                    <a:bodyPr/>
                    <a:lstStyle/>
                    <a:p>
                      <a:r>
                        <a:rPr lang="en-US" sz="1400"/>
                        <a:t>Model</a:t>
                      </a:r>
                    </a:p>
                  </a:txBody>
                  <a:tcPr marL="69599" marR="69599" marT="34800" marB="34800" anchor="ctr"/>
                </a:tc>
                <a:tc>
                  <a:txBody>
                    <a:bodyPr/>
                    <a:lstStyle/>
                    <a:p>
                      <a:pPr algn="r"/>
                      <a:r>
                        <a:rPr lang="en-US" sz="1400"/>
                        <a:t>Threshold</a:t>
                      </a:r>
                    </a:p>
                  </a:txBody>
                  <a:tcPr marL="69599" marR="69599" marT="34800" marB="34800" anchor="ctr"/>
                </a:tc>
                <a:tc>
                  <a:txBody>
                    <a:bodyPr/>
                    <a:lstStyle/>
                    <a:p>
                      <a:pPr algn="r"/>
                      <a:r>
                        <a:rPr lang="en-US" sz="1400"/>
                        <a:t>Precision₁</a:t>
                      </a:r>
                    </a:p>
                  </a:txBody>
                  <a:tcPr marL="69599" marR="69599" marT="34800" marB="34800" anchor="ctr"/>
                </a:tc>
                <a:tc>
                  <a:txBody>
                    <a:bodyPr/>
                    <a:lstStyle/>
                    <a:p>
                      <a:pPr algn="r"/>
                      <a:r>
                        <a:rPr lang="en-US" sz="1400"/>
                        <a:t>Recall₁</a:t>
                      </a:r>
                    </a:p>
                  </a:txBody>
                  <a:tcPr marL="69599" marR="69599" marT="34800" marB="34800" anchor="ctr"/>
                </a:tc>
                <a:tc>
                  <a:txBody>
                    <a:bodyPr/>
                    <a:lstStyle/>
                    <a:p>
                      <a:pPr algn="r"/>
                      <a:r>
                        <a:rPr lang="en-US" sz="1400"/>
                        <a:t>F1₁</a:t>
                      </a:r>
                    </a:p>
                  </a:txBody>
                  <a:tcPr marL="69599" marR="69599" marT="34800" marB="34800" anchor="ctr"/>
                </a:tc>
                <a:tc>
                  <a:txBody>
                    <a:bodyPr/>
                    <a:lstStyle/>
                    <a:p>
                      <a:pPr algn="r"/>
                      <a:r>
                        <a:rPr lang="en-US" sz="1400"/>
                        <a:t>Accuracy</a:t>
                      </a:r>
                    </a:p>
                  </a:txBody>
                  <a:tcPr marL="69599" marR="69599" marT="34800" marB="34800" anchor="ctr"/>
                </a:tc>
                <a:tc>
                  <a:txBody>
                    <a:bodyPr/>
                    <a:lstStyle/>
                    <a:p>
                      <a:pPr algn="r"/>
                      <a:r>
                        <a:rPr lang="en-US" sz="1400"/>
                        <a:t>ROC AUC</a:t>
                      </a:r>
                    </a:p>
                  </a:txBody>
                  <a:tcPr marL="69599" marR="69599" marT="34800" marB="34800" anchor="ctr"/>
                </a:tc>
                <a:extLst>
                  <a:ext uri="{0D108BD9-81ED-4DB2-BD59-A6C34878D82A}">
                    <a16:rowId xmlns:a16="http://schemas.microsoft.com/office/drawing/2014/main" val="2195190196"/>
                  </a:ext>
                </a:extLst>
              </a:tr>
              <a:tr h="670064">
                <a:tc rowSpan="3">
                  <a:txBody>
                    <a:bodyPr/>
                    <a:lstStyle/>
                    <a:p>
                      <a:r>
                        <a:rPr lang="en-US" sz="1400" b="1" dirty="0"/>
                        <a:t>VAE</a:t>
                      </a:r>
                    </a:p>
                  </a:txBody>
                  <a:tcPr marL="69599" marR="69599" marT="34800" marB="34800" anchor="ctr"/>
                </a:tc>
                <a:tc>
                  <a:txBody>
                    <a:bodyPr/>
                    <a:lstStyle/>
                    <a:p>
                      <a:pPr algn="r"/>
                      <a:r>
                        <a:rPr lang="en-US" sz="1400" b="1"/>
                        <a:t>0.012003</a:t>
                      </a:r>
                      <a:r>
                        <a:rPr lang="en-US" sz="1400"/>
                        <a:t> (VAL-best)</a:t>
                      </a:r>
                    </a:p>
                  </a:txBody>
                  <a:tcPr marL="69599" marR="69599" marT="34800" marB="34800" anchor="ctr"/>
                </a:tc>
                <a:tc>
                  <a:txBody>
                    <a:bodyPr/>
                    <a:lstStyle/>
                    <a:p>
                      <a:pPr algn="r"/>
                      <a:r>
                        <a:rPr lang="en-VN" sz="1400"/>
                        <a:t>0.2704</a:t>
                      </a:r>
                    </a:p>
                  </a:txBody>
                  <a:tcPr marL="69599" marR="69599" marT="34800" marB="34800" anchor="ctr"/>
                </a:tc>
                <a:tc>
                  <a:txBody>
                    <a:bodyPr/>
                    <a:lstStyle/>
                    <a:p>
                      <a:pPr algn="r"/>
                      <a:r>
                        <a:rPr lang="en-VN" sz="1400" b="1"/>
                        <a:t>0.8800</a:t>
                      </a:r>
                      <a:endParaRPr lang="en-VN" sz="1400"/>
                    </a:p>
                  </a:txBody>
                  <a:tcPr marL="69599" marR="69599" marT="34800" marB="34800" anchor="ctr"/>
                </a:tc>
                <a:tc>
                  <a:txBody>
                    <a:bodyPr/>
                    <a:lstStyle/>
                    <a:p>
                      <a:pPr algn="r"/>
                      <a:r>
                        <a:rPr lang="en-VN" sz="1400" b="1"/>
                        <a:t>0.4136</a:t>
                      </a:r>
                      <a:endParaRPr lang="en-VN" sz="1400"/>
                    </a:p>
                  </a:txBody>
                  <a:tcPr marL="69599" marR="69599" marT="34800" marB="34800" anchor="ctr"/>
                </a:tc>
                <a:tc>
                  <a:txBody>
                    <a:bodyPr/>
                    <a:lstStyle/>
                    <a:p>
                      <a:pPr algn="r"/>
                      <a:r>
                        <a:rPr lang="en-VN" sz="1400"/>
                        <a:t>0.9511</a:t>
                      </a:r>
                    </a:p>
                  </a:txBody>
                  <a:tcPr marL="69599" marR="69599" marT="34800" marB="34800" anchor="ctr"/>
                </a:tc>
                <a:tc>
                  <a:txBody>
                    <a:bodyPr/>
                    <a:lstStyle/>
                    <a:p>
                      <a:pPr algn="r"/>
                      <a:r>
                        <a:rPr lang="en-VN" sz="1400" b="1"/>
                        <a:t>0.9589</a:t>
                      </a:r>
                      <a:endParaRPr lang="en-VN" sz="1400"/>
                    </a:p>
                  </a:txBody>
                  <a:tcPr marL="69599" marR="69599" marT="34800" marB="34800" anchor="ctr"/>
                </a:tc>
                <a:extLst>
                  <a:ext uri="{0D108BD9-81ED-4DB2-BD59-A6C34878D82A}">
                    <a16:rowId xmlns:a16="http://schemas.microsoft.com/office/drawing/2014/main" val="2215814569"/>
                  </a:ext>
                </a:extLst>
              </a:tr>
              <a:tr h="477830">
                <a:tc vMerge="1">
                  <a:txBody>
                    <a:bodyPr/>
                    <a:lstStyle/>
                    <a:p>
                      <a:endParaRPr/>
                    </a:p>
                  </a:txBody>
                  <a:tcPr marL="69599" marR="69599" marT="34800" marB="34800" anchor="ctr"/>
                </a:tc>
                <a:tc>
                  <a:txBody>
                    <a:bodyPr/>
                    <a:lstStyle/>
                    <a:p>
                      <a:pPr algn="r"/>
                      <a:r>
                        <a:rPr lang="en-US" sz="1400"/>
                        <a:t>0.113304 (p80)</a:t>
                      </a:r>
                    </a:p>
                  </a:txBody>
                  <a:tcPr marL="69599" marR="69599" marT="34800" marB="34800" anchor="ctr"/>
                </a:tc>
                <a:tc>
                  <a:txBody>
                    <a:bodyPr/>
                    <a:lstStyle/>
                    <a:p>
                      <a:pPr algn="r"/>
                      <a:r>
                        <a:rPr lang="en-VN" sz="1400"/>
                        <a:t>0.9451</a:t>
                      </a:r>
                    </a:p>
                  </a:txBody>
                  <a:tcPr marL="69599" marR="69599" marT="34800" marB="34800" anchor="ctr"/>
                </a:tc>
                <a:tc>
                  <a:txBody>
                    <a:bodyPr/>
                    <a:lstStyle/>
                    <a:p>
                      <a:pPr algn="r"/>
                      <a:r>
                        <a:rPr lang="en-VN" sz="1400"/>
                        <a:t>0.4300</a:t>
                      </a:r>
                    </a:p>
                  </a:txBody>
                  <a:tcPr marL="69599" marR="69599" marT="34800" marB="34800" anchor="ctr"/>
                </a:tc>
                <a:tc>
                  <a:txBody>
                    <a:bodyPr/>
                    <a:lstStyle/>
                    <a:p>
                      <a:pPr algn="r"/>
                      <a:r>
                        <a:rPr lang="en-VN" sz="1400"/>
                        <a:t>0.5911</a:t>
                      </a:r>
                    </a:p>
                  </a:txBody>
                  <a:tcPr marL="69599" marR="69599" marT="34800" marB="34800" anchor="ctr"/>
                </a:tc>
                <a:tc>
                  <a:txBody>
                    <a:bodyPr/>
                    <a:lstStyle/>
                    <a:p>
                      <a:pPr algn="r"/>
                      <a:r>
                        <a:rPr lang="en-VN" sz="1400" b="1"/>
                        <a:t>0.9883</a:t>
                      </a:r>
                      <a:endParaRPr lang="en-VN" sz="1400"/>
                    </a:p>
                  </a:txBody>
                  <a:tcPr marL="69599" marR="69599" marT="34800" marB="34800" anchor="ctr"/>
                </a:tc>
                <a:tc>
                  <a:txBody>
                    <a:bodyPr/>
                    <a:lstStyle/>
                    <a:p>
                      <a:pPr algn="r"/>
                      <a:r>
                        <a:rPr lang="en-VN" sz="1400"/>
                        <a:t>0.9592</a:t>
                      </a:r>
                    </a:p>
                  </a:txBody>
                  <a:tcPr marL="69599" marR="69599" marT="34800" marB="34800" anchor="ctr"/>
                </a:tc>
                <a:extLst>
                  <a:ext uri="{0D108BD9-81ED-4DB2-BD59-A6C34878D82A}">
                    <a16:rowId xmlns:a16="http://schemas.microsoft.com/office/drawing/2014/main" val="262180284"/>
                  </a:ext>
                </a:extLst>
              </a:tr>
              <a:tr h="477830">
                <a:tc vMerge="1">
                  <a:txBody>
                    <a:bodyPr/>
                    <a:lstStyle/>
                    <a:p>
                      <a:endParaRPr dirty="0"/>
                    </a:p>
                  </a:txBody>
                  <a:tcPr marL="69599" marR="69599" marT="34800" marB="34800" anchor="ctr"/>
                </a:tc>
                <a:tc>
                  <a:txBody>
                    <a:bodyPr/>
                    <a:lstStyle/>
                    <a:p>
                      <a:pPr algn="r"/>
                      <a:r>
                        <a:rPr lang="en-US" sz="1400"/>
                        <a:t>0.261614 (p90)</a:t>
                      </a:r>
                    </a:p>
                  </a:txBody>
                  <a:tcPr marL="69599" marR="69599" marT="34800" marB="34800" anchor="ctr"/>
                </a:tc>
                <a:tc>
                  <a:txBody>
                    <a:bodyPr/>
                    <a:lstStyle/>
                    <a:p>
                      <a:pPr algn="r"/>
                      <a:r>
                        <a:rPr lang="en-VN" sz="1400"/>
                        <a:t>0.9811</a:t>
                      </a:r>
                    </a:p>
                  </a:txBody>
                  <a:tcPr marL="69599" marR="69599" marT="34800" marB="34800" anchor="ctr"/>
                </a:tc>
                <a:tc>
                  <a:txBody>
                    <a:bodyPr/>
                    <a:lstStyle/>
                    <a:p>
                      <a:pPr algn="r"/>
                      <a:r>
                        <a:rPr lang="en-VN" sz="1400"/>
                        <a:t>0.2600</a:t>
                      </a:r>
                    </a:p>
                  </a:txBody>
                  <a:tcPr marL="69599" marR="69599" marT="34800" marB="34800" anchor="ctr"/>
                </a:tc>
                <a:tc>
                  <a:txBody>
                    <a:bodyPr/>
                    <a:lstStyle/>
                    <a:p>
                      <a:pPr algn="r"/>
                      <a:r>
                        <a:rPr lang="en-VN" sz="1400"/>
                        <a:t>0.4111</a:t>
                      </a:r>
                    </a:p>
                  </a:txBody>
                  <a:tcPr marL="69599" marR="69599" marT="34800" marB="34800" anchor="ctr"/>
                </a:tc>
                <a:tc>
                  <a:txBody>
                    <a:bodyPr/>
                    <a:lstStyle/>
                    <a:p>
                      <a:pPr algn="r"/>
                      <a:r>
                        <a:rPr lang="en-VN" sz="1400"/>
                        <a:t>0.9854</a:t>
                      </a:r>
                    </a:p>
                  </a:txBody>
                  <a:tcPr marL="69599" marR="69599" marT="34800" marB="34800" anchor="ctr"/>
                </a:tc>
                <a:tc>
                  <a:txBody>
                    <a:bodyPr/>
                    <a:lstStyle/>
                    <a:p>
                      <a:pPr algn="r"/>
                      <a:r>
                        <a:rPr lang="en-VN" sz="1400"/>
                        <a:t>0.9599</a:t>
                      </a:r>
                    </a:p>
                  </a:txBody>
                  <a:tcPr marL="69599" marR="69599" marT="34800" marB="34800" anchor="ctr"/>
                </a:tc>
                <a:extLst>
                  <a:ext uri="{0D108BD9-81ED-4DB2-BD59-A6C34878D82A}">
                    <a16:rowId xmlns:a16="http://schemas.microsoft.com/office/drawing/2014/main" val="2878432817"/>
                  </a:ext>
                </a:extLst>
              </a:tr>
              <a:tr h="670064">
                <a:tc rowSpan="3">
                  <a:txBody>
                    <a:bodyPr/>
                    <a:lstStyle/>
                    <a:p>
                      <a:r>
                        <a:rPr lang="en-US" sz="1400" b="1" dirty="0"/>
                        <a:t>Isolation Forest</a:t>
                      </a:r>
                      <a:endParaRPr lang="en-US" sz="1400" dirty="0"/>
                    </a:p>
                  </a:txBody>
                  <a:tcPr marL="69599" marR="69599" marT="34800" marB="34800" anchor="ctr"/>
                </a:tc>
                <a:tc>
                  <a:txBody>
                    <a:bodyPr/>
                    <a:lstStyle/>
                    <a:p>
                      <a:pPr algn="r"/>
                      <a:r>
                        <a:rPr lang="en-US" sz="1400" b="1"/>
                        <a:t>0.443434</a:t>
                      </a:r>
                      <a:r>
                        <a:rPr lang="en-US" sz="1400"/>
                        <a:t> (VAL-best)</a:t>
                      </a:r>
                    </a:p>
                  </a:txBody>
                  <a:tcPr marL="69599" marR="69599" marT="34800" marB="34800" anchor="ctr"/>
                </a:tc>
                <a:tc>
                  <a:txBody>
                    <a:bodyPr/>
                    <a:lstStyle/>
                    <a:p>
                      <a:pPr algn="r"/>
                      <a:r>
                        <a:rPr lang="en-VN" sz="1400"/>
                        <a:t>0.1748</a:t>
                      </a:r>
                    </a:p>
                  </a:txBody>
                  <a:tcPr marL="69599" marR="69599" marT="34800" marB="34800" anchor="ctr"/>
                </a:tc>
                <a:tc>
                  <a:txBody>
                    <a:bodyPr/>
                    <a:lstStyle/>
                    <a:p>
                      <a:pPr algn="r"/>
                      <a:r>
                        <a:rPr lang="en-VN" sz="1400" b="1"/>
                        <a:t>0.8950</a:t>
                      </a:r>
                      <a:endParaRPr lang="en-VN" sz="1400"/>
                    </a:p>
                  </a:txBody>
                  <a:tcPr marL="69599" marR="69599" marT="34800" marB="34800" anchor="ctr"/>
                </a:tc>
                <a:tc>
                  <a:txBody>
                    <a:bodyPr/>
                    <a:lstStyle/>
                    <a:p>
                      <a:pPr algn="r"/>
                      <a:r>
                        <a:rPr lang="en-VN" sz="1400"/>
                        <a:t>0.2925</a:t>
                      </a:r>
                    </a:p>
                  </a:txBody>
                  <a:tcPr marL="69599" marR="69599" marT="34800" marB="34800" anchor="ctr"/>
                </a:tc>
                <a:tc>
                  <a:txBody>
                    <a:bodyPr/>
                    <a:lstStyle/>
                    <a:p>
                      <a:pPr algn="r"/>
                      <a:r>
                        <a:rPr lang="en-VN" sz="1400"/>
                        <a:t>0.9151</a:t>
                      </a:r>
                    </a:p>
                  </a:txBody>
                  <a:tcPr marL="69599" marR="69599" marT="34800" marB="34800" anchor="ctr"/>
                </a:tc>
                <a:tc>
                  <a:txBody>
                    <a:bodyPr/>
                    <a:lstStyle/>
                    <a:p>
                      <a:pPr algn="r"/>
                      <a:r>
                        <a:rPr lang="en-VN" sz="1400"/>
                        <a:t>0.9529</a:t>
                      </a:r>
                    </a:p>
                  </a:txBody>
                  <a:tcPr marL="69599" marR="69599" marT="34800" marB="34800" anchor="ctr"/>
                </a:tc>
                <a:extLst>
                  <a:ext uri="{0D108BD9-81ED-4DB2-BD59-A6C34878D82A}">
                    <a16:rowId xmlns:a16="http://schemas.microsoft.com/office/drawing/2014/main" val="1344206274"/>
                  </a:ext>
                </a:extLst>
              </a:tr>
              <a:tr h="477830">
                <a:tc vMerge="1">
                  <a:txBody>
                    <a:bodyPr/>
                    <a:lstStyle/>
                    <a:p>
                      <a:endParaRPr lang="en-US" sz="1400" dirty="0"/>
                    </a:p>
                  </a:txBody>
                  <a:tcPr marL="69599" marR="69599" marT="34800" marB="34800" anchor="ctr"/>
                </a:tc>
                <a:tc>
                  <a:txBody>
                    <a:bodyPr/>
                    <a:lstStyle/>
                    <a:p>
                      <a:pPr algn="r"/>
                      <a:r>
                        <a:rPr lang="en-US" sz="1400"/>
                        <a:t>0.599143 (p80)</a:t>
                      </a:r>
                    </a:p>
                  </a:txBody>
                  <a:tcPr marL="69599" marR="69599" marT="34800" marB="34800" anchor="ctr"/>
                </a:tc>
                <a:tc>
                  <a:txBody>
                    <a:bodyPr/>
                    <a:lstStyle/>
                    <a:p>
                      <a:pPr algn="r"/>
                      <a:r>
                        <a:rPr lang="en-VN" sz="1400"/>
                        <a:t>0.6466</a:t>
                      </a:r>
                    </a:p>
                  </a:txBody>
                  <a:tcPr marL="69599" marR="69599" marT="34800" marB="34800" anchor="ctr"/>
                </a:tc>
                <a:tc>
                  <a:txBody>
                    <a:bodyPr/>
                    <a:lstStyle/>
                    <a:p>
                      <a:pPr algn="r"/>
                      <a:r>
                        <a:rPr lang="en-VN" sz="1400"/>
                        <a:t>0.4300</a:t>
                      </a:r>
                    </a:p>
                  </a:txBody>
                  <a:tcPr marL="69599" marR="69599" marT="34800" marB="34800" anchor="ctr"/>
                </a:tc>
                <a:tc>
                  <a:txBody>
                    <a:bodyPr/>
                    <a:lstStyle/>
                    <a:p>
                      <a:pPr algn="r"/>
                      <a:r>
                        <a:rPr lang="en-VN" sz="1400"/>
                        <a:t>0.5165</a:t>
                      </a:r>
                    </a:p>
                  </a:txBody>
                  <a:tcPr marL="69599" marR="69599" marT="34800" marB="34800" anchor="ctr"/>
                </a:tc>
                <a:tc>
                  <a:txBody>
                    <a:bodyPr/>
                    <a:lstStyle/>
                    <a:p>
                      <a:pPr algn="r"/>
                      <a:r>
                        <a:rPr lang="en-VN" sz="1400"/>
                        <a:t>0.9842</a:t>
                      </a:r>
                    </a:p>
                  </a:txBody>
                  <a:tcPr marL="69599" marR="69599" marT="34800" marB="34800" anchor="ctr"/>
                </a:tc>
                <a:tc>
                  <a:txBody>
                    <a:bodyPr/>
                    <a:lstStyle/>
                    <a:p>
                      <a:pPr algn="r"/>
                      <a:r>
                        <a:rPr lang="en-VN" sz="1400"/>
                        <a:t>0.9529</a:t>
                      </a:r>
                    </a:p>
                  </a:txBody>
                  <a:tcPr marL="69599" marR="69599" marT="34800" marB="34800" anchor="ctr"/>
                </a:tc>
                <a:extLst>
                  <a:ext uri="{0D108BD9-81ED-4DB2-BD59-A6C34878D82A}">
                    <a16:rowId xmlns:a16="http://schemas.microsoft.com/office/drawing/2014/main" val="3950016137"/>
                  </a:ext>
                </a:extLst>
              </a:tr>
              <a:tr h="477830">
                <a:tc vMerge="1">
                  <a:txBody>
                    <a:bodyPr/>
                    <a:lstStyle/>
                    <a:p>
                      <a:endParaRPr lang="en-US" sz="1400" dirty="0"/>
                    </a:p>
                  </a:txBody>
                  <a:tcPr marL="69599" marR="69599" marT="34800" marB="34800" anchor="ctr"/>
                </a:tc>
                <a:tc>
                  <a:txBody>
                    <a:bodyPr/>
                    <a:lstStyle/>
                    <a:p>
                      <a:pPr algn="r"/>
                      <a:r>
                        <a:rPr lang="en-US" sz="1400"/>
                        <a:t>0.652879 (p90)</a:t>
                      </a:r>
                    </a:p>
                  </a:txBody>
                  <a:tcPr marL="69599" marR="69599" marT="34800" marB="34800" anchor="ctr"/>
                </a:tc>
                <a:tc>
                  <a:txBody>
                    <a:bodyPr/>
                    <a:lstStyle/>
                    <a:p>
                      <a:pPr algn="r"/>
                      <a:r>
                        <a:rPr lang="en-VN" sz="1400"/>
                        <a:t>0.8000</a:t>
                      </a:r>
                    </a:p>
                  </a:txBody>
                  <a:tcPr marL="69599" marR="69599" marT="34800" marB="34800" anchor="ctr"/>
                </a:tc>
                <a:tc>
                  <a:txBody>
                    <a:bodyPr/>
                    <a:lstStyle/>
                    <a:p>
                      <a:pPr algn="r"/>
                      <a:r>
                        <a:rPr lang="en-VN" sz="1400"/>
                        <a:t>0.2600</a:t>
                      </a:r>
                    </a:p>
                  </a:txBody>
                  <a:tcPr marL="69599" marR="69599" marT="34800" marB="34800" anchor="ctr"/>
                </a:tc>
                <a:tc>
                  <a:txBody>
                    <a:bodyPr/>
                    <a:lstStyle/>
                    <a:p>
                      <a:pPr algn="r"/>
                      <a:r>
                        <a:rPr lang="en-VN" sz="1400"/>
                        <a:t>0.3925</a:t>
                      </a:r>
                    </a:p>
                  </a:txBody>
                  <a:tcPr marL="69599" marR="69599" marT="34800" marB="34800" anchor="ctr"/>
                </a:tc>
                <a:tc>
                  <a:txBody>
                    <a:bodyPr/>
                    <a:lstStyle/>
                    <a:p>
                      <a:pPr algn="r"/>
                      <a:r>
                        <a:rPr lang="en-VN" sz="1400"/>
                        <a:t>0.9842</a:t>
                      </a:r>
                    </a:p>
                  </a:txBody>
                  <a:tcPr marL="69599" marR="69599" marT="34800" marB="34800" anchor="ctr"/>
                </a:tc>
                <a:tc>
                  <a:txBody>
                    <a:bodyPr/>
                    <a:lstStyle/>
                    <a:p>
                      <a:pPr algn="r"/>
                      <a:r>
                        <a:rPr lang="en-VN" sz="1400"/>
                        <a:t>0.9529</a:t>
                      </a:r>
                    </a:p>
                  </a:txBody>
                  <a:tcPr marL="69599" marR="69599" marT="34800" marB="34800" anchor="ctr"/>
                </a:tc>
                <a:extLst>
                  <a:ext uri="{0D108BD9-81ED-4DB2-BD59-A6C34878D82A}">
                    <a16:rowId xmlns:a16="http://schemas.microsoft.com/office/drawing/2014/main" val="52858488"/>
                  </a:ext>
                </a:extLst>
              </a:tr>
              <a:tr h="670064">
                <a:tc rowSpan="3">
                  <a:txBody>
                    <a:bodyPr/>
                    <a:lstStyle/>
                    <a:p>
                      <a:r>
                        <a:rPr lang="en-US" sz="1400" b="1" dirty="0"/>
                        <a:t>GAN</a:t>
                      </a:r>
                      <a:endParaRPr lang="en-US" sz="1400" dirty="0"/>
                    </a:p>
                  </a:txBody>
                  <a:tcPr marL="69599" marR="69599" marT="34800" marB="34800" anchor="ctr"/>
                </a:tc>
                <a:tc>
                  <a:txBody>
                    <a:bodyPr/>
                    <a:lstStyle/>
                    <a:p>
                      <a:pPr algn="r"/>
                      <a:r>
                        <a:rPr lang="en-US" sz="1400" b="1"/>
                        <a:t>0.692722</a:t>
                      </a:r>
                      <a:r>
                        <a:rPr lang="en-US" sz="1400"/>
                        <a:t> (VAL-best)</a:t>
                      </a:r>
                    </a:p>
                  </a:txBody>
                  <a:tcPr marL="69599" marR="69599" marT="34800" marB="34800" anchor="ctr"/>
                </a:tc>
                <a:tc>
                  <a:txBody>
                    <a:bodyPr/>
                    <a:lstStyle/>
                    <a:p>
                      <a:pPr algn="r"/>
                      <a:r>
                        <a:rPr lang="en-VN" sz="1400"/>
                        <a:t>0.1147</a:t>
                      </a:r>
                    </a:p>
                  </a:txBody>
                  <a:tcPr marL="69599" marR="69599" marT="34800" marB="34800" anchor="ctr"/>
                </a:tc>
                <a:tc>
                  <a:txBody>
                    <a:bodyPr/>
                    <a:lstStyle/>
                    <a:p>
                      <a:pPr algn="r"/>
                      <a:r>
                        <a:rPr lang="en-VN" sz="1400"/>
                        <a:t>0.6250</a:t>
                      </a:r>
                    </a:p>
                  </a:txBody>
                  <a:tcPr marL="69599" marR="69599" marT="34800" marB="34800" anchor="ctr"/>
                </a:tc>
                <a:tc>
                  <a:txBody>
                    <a:bodyPr/>
                    <a:lstStyle/>
                    <a:p>
                      <a:pPr algn="r"/>
                      <a:r>
                        <a:rPr lang="en-VN" sz="1400"/>
                        <a:t>0.1938</a:t>
                      </a:r>
                    </a:p>
                  </a:txBody>
                  <a:tcPr marL="69599" marR="69599" marT="34800" marB="34800" anchor="ctr"/>
                </a:tc>
                <a:tc>
                  <a:txBody>
                    <a:bodyPr/>
                    <a:lstStyle/>
                    <a:p>
                      <a:pPr algn="r"/>
                      <a:r>
                        <a:rPr lang="en-VN" sz="1400"/>
                        <a:t>0.8980</a:t>
                      </a:r>
                    </a:p>
                  </a:txBody>
                  <a:tcPr marL="69599" marR="69599" marT="34800" marB="34800" anchor="ctr"/>
                </a:tc>
                <a:tc>
                  <a:txBody>
                    <a:bodyPr/>
                    <a:lstStyle/>
                    <a:p>
                      <a:pPr algn="r"/>
                      <a:r>
                        <a:rPr lang="en-VN" sz="1400"/>
                        <a:t>0.7514</a:t>
                      </a:r>
                    </a:p>
                  </a:txBody>
                  <a:tcPr marL="69599" marR="69599" marT="34800" marB="34800" anchor="ctr"/>
                </a:tc>
                <a:extLst>
                  <a:ext uri="{0D108BD9-81ED-4DB2-BD59-A6C34878D82A}">
                    <a16:rowId xmlns:a16="http://schemas.microsoft.com/office/drawing/2014/main" val="3434390397"/>
                  </a:ext>
                </a:extLst>
              </a:tr>
              <a:tr h="0">
                <a:tc vMerge="1">
                  <a:txBody>
                    <a:bodyPr/>
                    <a:lstStyle/>
                    <a:p>
                      <a:endParaRPr lang="en-US" sz="1400" dirty="0"/>
                    </a:p>
                  </a:txBody>
                  <a:tcPr marL="69599" marR="69599" marT="34800" marB="34800" anchor="ctr"/>
                </a:tc>
                <a:tc>
                  <a:txBody>
                    <a:bodyPr/>
                    <a:lstStyle/>
                    <a:p>
                      <a:pPr algn="r"/>
                      <a:r>
                        <a:rPr lang="en-US" sz="1400"/>
                        <a:t>0.605232 (p60)</a:t>
                      </a:r>
                    </a:p>
                  </a:txBody>
                  <a:tcPr marL="69599" marR="69599" marT="34800" marB="34800" anchor="ctr"/>
                </a:tc>
                <a:tc>
                  <a:txBody>
                    <a:bodyPr/>
                    <a:lstStyle/>
                    <a:p>
                      <a:pPr algn="r"/>
                      <a:r>
                        <a:rPr lang="en-VN" sz="1400"/>
                        <a:t>0.0713</a:t>
                      </a:r>
                    </a:p>
                  </a:txBody>
                  <a:tcPr marL="69599" marR="69599" marT="34800" marB="34800" anchor="ctr"/>
                </a:tc>
                <a:tc>
                  <a:txBody>
                    <a:bodyPr/>
                    <a:lstStyle/>
                    <a:p>
                      <a:pPr algn="r"/>
                      <a:r>
                        <a:rPr lang="en-VN" sz="1400" b="1"/>
                        <a:t>0.6450</a:t>
                      </a:r>
                      <a:endParaRPr lang="en-VN" sz="1400"/>
                    </a:p>
                  </a:txBody>
                  <a:tcPr marL="69599" marR="69599" marT="34800" marB="34800" anchor="ctr"/>
                </a:tc>
                <a:tc>
                  <a:txBody>
                    <a:bodyPr/>
                    <a:lstStyle/>
                    <a:p>
                      <a:pPr algn="r"/>
                      <a:r>
                        <a:rPr lang="en-VN" sz="1400"/>
                        <a:t>0.1284</a:t>
                      </a:r>
                    </a:p>
                  </a:txBody>
                  <a:tcPr marL="69599" marR="69599" marT="34800" marB="34800" anchor="ctr"/>
                </a:tc>
                <a:tc>
                  <a:txBody>
                    <a:bodyPr/>
                    <a:lstStyle/>
                    <a:p>
                      <a:pPr algn="r"/>
                      <a:r>
                        <a:rPr lang="en-VN" sz="1400"/>
                        <a:t>0.8282</a:t>
                      </a:r>
                    </a:p>
                  </a:txBody>
                  <a:tcPr marL="69599" marR="69599" marT="34800" marB="34800" anchor="ctr"/>
                </a:tc>
                <a:tc>
                  <a:txBody>
                    <a:bodyPr/>
                    <a:lstStyle/>
                    <a:p>
                      <a:pPr algn="r"/>
                      <a:r>
                        <a:rPr lang="en-VN" sz="1400"/>
                        <a:t>0.7514</a:t>
                      </a:r>
                    </a:p>
                  </a:txBody>
                  <a:tcPr marL="69599" marR="69599" marT="34800" marB="34800" anchor="ctr"/>
                </a:tc>
                <a:extLst>
                  <a:ext uri="{0D108BD9-81ED-4DB2-BD59-A6C34878D82A}">
                    <a16:rowId xmlns:a16="http://schemas.microsoft.com/office/drawing/2014/main" val="3632455885"/>
                  </a:ext>
                </a:extLst>
              </a:tr>
              <a:tr h="477830">
                <a:tc vMerge="1">
                  <a:txBody>
                    <a:bodyPr/>
                    <a:lstStyle/>
                    <a:p>
                      <a:endParaRPr lang="en-US" sz="1400" dirty="0"/>
                    </a:p>
                  </a:txBody>
                  <a:tcPr marL="69599" marR="69599" marT="34800" marB="34800" anchor="ctr"/>
                </a:tc>
                <a:tc>
                  <a:txBody>
                    <a:bodyPr/>
                    <a:lstStyle/>
                    <a:p>
                      <a:pPr algn="r"/>
                      <a:r>
                        <a:rPr lang="en-US" sz="1400"/>
                        <a:t>0.820519 (p70)</a:t>
                      </a:r>
                    </a:p>
                  </a:txBody>
                  <a:tcPr marL="69599" marR="69599" marT="34800" marB="34800" anchor="ctr"/>
                </a:tc>
                <a:tc>
                  <a:txBody>
                    <a:bodyPr/>
                    <a:lstStyle/>
                    <a:p>
                      <a:pPr algn="r"/>
                      <a:r>
                        <a:rPr lang="en-VN" sz="1400" b="1"/>
                        <a:t>0.3020</a:t>
                      </a:r>
                      <a:endParaRPr lang="en-VN" sz="1400"/>
                    </a:p>
                  </a:txBody>
                  <a:tcPr marL="69599" marR="69599" marT="34800" marB="34800" anchor="ctr"/>
                </a:tc>
                <a:tc>
                  <a:txBody>
                    <a:bodyPr/>
                    <a:lstStyle/>
                    <a:p>
                      <a:pPr algn="r"/>
                      <a:r>
                        <a:rPr lang="en-VN" sz="1400"/>
                        <a:t>0.5950</a:t>
                      </a:r>
                    </a:p>
                  </a:txBody>
                  <a:tcPr marL="69599" marR="69599" marT="34800" marB="34800" anchor="ctr"/>
                </a:tc>
                <a:tc>
                  <a:txBody>
                    <a:bodyPr/>
                    <a:lstStyle/>
                    <a:p>
                      <a:pPr algn="r"/>
                      <a:r>
                        <a:rPr lang="en-VN" sz="1400" b="1"/>
                        <a:t>0.4007</a:t>
                      </a:r>
                      <a:endParaRPr lang="en-VN" sz="1400"/>
                    </a:p>
                  </a:txBody>
                  <a:tcPr marL="69599" marR="69599" marT="34800" marB="34800" anchor="ctr"/>
                </a:tc>
                <a:tc>
                  <a:txBody>
                    <a:bodyPr/>
                    <a:lstStyle/>
                    <a:p>
                      <a:pPr algn="r"/>
                      <a:r>
                        <a:rPr lang="en-VN" sz="1400"/>
                        <a:t>0.9651</a:t>
                      </a:r>
                    </a:p>
                  </a:txBody>
                  <a:tcPr marL="69599" marR="69599" marT="34800" marB="34800" anchor="ctr"/>
                </a:tc>
                <a:tc>
                  <a:txBody>
                    <a:bodyPr/>
                    <a:lstStyle/>
                    <a:p>
                      <a:pPr algn="r"/>
                      <a:r>
                        <a:rPr lang="en-VN" sz="1400" dirty="0"/>
                        <a:t>0.7514</a:t>
                      </a:r>
                    </a:p>
                  </a:txBody>
                  <a:tcPr marL="69599" marR="69599" marT="34800" marB="34800" anchor="ctr"/>
                </a:tc>
                <a:extLst>
                  <a:ext uri="{0D108BD9-81ED-4DB2-BD59-A6C34878D82A}">
                    <a16:rowId xmlns:a16="http://schemas.microsoft.com/office/drawing/2014/main" val="1439796549"/>
                  </a:ext>
                </a:extLst>
              </a:tr>
            </a:tbl>
          </a:graphicData>
        </a:graphic>
      </p:graphicFrame>
    </p:spTree>
    <p:extLst>
      <p:ext uri="{BB962C8B-B14F-4D97-AF65-F5344CB8AC3E}">
        <p14:creationId xmlns:p14="http://schemas.microsoft.com/office/powerpoint/2010/main" val="2808755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39F40-DEF7-3BDA-CD97-36146D54E0BE}"/>
              </a:ext>
            </a:extLst>
          </p:cNvPr>
          <p:cNvSpPr>
            <a:spLocks noGrp="1"/>
          </p:cNvSpPr>
          <p:nvPr>
            <p:ph type="title"/>
          </p:nvPr>
        </p:nvSpPr>
        <p:spPr/>
        <p:txBody>
          <a:bodyPr/>
          <a:lstStyle/>
          <a:p>
            <a:r>
              <a:rPr lang="en-VN" dirty="0"/>
              <a:t>So sánh ưu nhược điểm các mô hình</a:t>
            </a:r>
          </a:p>
        </p:txBody>
      </p:sp>
      <p:sp>
        <p:nvSpPr>
          <p:cNvPr id="4" name="Slide Number Placeholder 3">
            <a:extLst>
              <a:ext uri="{FF2B5EF4-FFF2-40B4-BE49-F238E27FC236}">
                <a16:creationId xmlns:a16="http://schemas.microsoft.com/office/drawing/2014/main" id="{C6580EA7-E592-2CA5-6947-2D2D53DACAA6}"/>
              </a:ext>
            </a:extLst>
          </p:cNvPr>
          <p:cNvSpPr>
            <a:spLocks noGrp="1"/>
          </p:cNvSpPr>
          <p:nvPr>
            <p:ph type="sldNum" sz="quarter" idx="12"/>
          </p:nvPr>
        </p:nvSpPr>
        <p:spPr/>
        <p:txBody>
          <a:bodyPr/>
          <a:lstStyle/>
          <a:p>
            <a:fld id="{B487F271-60DF-4592-BB7F-B45BB4441AA9}" type="slidenum">
              <a:rPr lang="en-US" smtClean="0"/>
              <a:pPr/>
              <a:t>27</a:t>
            </a:fld>
            <a:endParaRPr lang="en-US" dirty="0"/>
          </a:p>
        </p:txBody>
      </p:sp>
      <p:graphicFrame>
        <p:nvGraphicFramePr>
          <p:cNvPr id="6" name="Content Placeholder 3">
            <a:extLst>
              <a:ext uri="{FF2B5EF4-FFF2-40B4-BE49-F238E27FC236}">
                <a16:creationId xmlns:a16="http://schemas.microsoft.com/office/drawing/2014/main" id="{99AA7608-257A-F2EF-CBF4-31D98013666F}"/>
              </a:ext>
            </a:extLst>
          </p:cNvPr>
          <p:cNvGraphicFramePr>
            <a:graphicFrameLocks/>
          </p:cNvGraphicFramePr>
          <p:nvPr>
            <p:extLst>
              <p:ext uri="{D42A27DB-BD31-4B8C-83A1-F6EECF244321}">
                <p14:modId xmlns:p14="http://schemas.microsoft.com/office/powerpoint/2010/main" val="1558040576"/>
              </p:ext>
            </p:extLst>
          </p:nvPr>
        </p:nvGraphicFramePr>
        <p:xfrm>
          <a:off x="394316" y="1302363"/>
          <a:ext cx="8355367" cy="4533899"/>
        </p:xfrm>
        <a:graphic>
          <a:graphicData uri="http://schemas.openxmlformats.org/drawingml/2006/table">
            <a:tbl>
              <a:tblPr firstRow="1" firstCol="1" bandRow="1">
                <a:tableStyleId>{5C22544A-7EE6-4342-B048-85BDC9FD1C3A}</a:tableStyleId>
              </a:tblPr>
              <a:tblGrid>
                <a:gridCol w="1583409">
                  <a:extLst>
                    <a:ext uri="{9D8B030D-6E8A-4147-A177-3AD203B41FA5}">
                      <a16:colId xmlns:a16="http://schemas.microsoft.com/office/drawing/2014/main" val="2879708570"/>
                    </a:ext>
                  </a:extLst>
                </a:gridCol>
                <a:gridCol w="1601013">
                  <a:extLst>
                    <a:ext uri="{9D8B030D-6E8A-4147-A177-3AD203B41FA5}">
                      <a16:colId xmlns:a16="http://schemas.microsoft.com/office/drawing/2014/main" val="3681729939"/>
                    </a:ext>
                  </a:extLst>
                </a:gridCol>
                <a:gridCol w="2123972">
                  <a:extLst>
                    <a:ext uri="{9D8B030D-6E8A-4147-A177-3AD203B41FA5}">
                      <a16:colId xmlns:a16="http://schemas.microsoft.com/office/drawing/2014/main" val="3587772537"/>
                    </a:ext>
                  </a:extLst>
                </a:gridCol>
                <a:gridCol w="1435509">
                  <a:extLst>
                    <a:ext uri="{9D8B030D-6E8A-4147-A177-3AD203B41FA5}">
                      <a16:colId xmlns:a16="http://schemas.microsoft.com/office/drawing/2014/main" val="201775296"/>
                    </a:ext>
                  </a:extLst>
                </a:gridCol>
                <a:gridCol w="1611464">
                  <a:extLst>
                    <a:ext uri="{9D8B030D-6E8A-4147-A177-3AD203B41FA5}">
                      <a16:colId xmlns:a16="http://schemas.microsoft.com/office/drawing/2014/main" val="2320352201"/>
                    </a:ext>
                  </a:extLst>
                </a:gridCol>
              </a:tblGrid>
              <a:tr h="380761">
                <a:tc>
                  <a:txBody>
                    <a:bodyPr/>
                    <a:lstStyle/>
                    <a:p>
                      <a:pPr algn="ctr">
                        <a:lnSpc>
                          <a:spcPct val="115000"/>
                        </a:lnSpc>
                      </a:pPr>
                      <a:r>
                        <a:rPr lang="vi-VN" sz="1300">
                          <a:effectLst/>
                        </a:rPr>
                        <a:t>Mô hình</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ctr">
                        <a:lnSpc>
                          <a:spcPct val="115000"/>
                        </a:lnSpc>
                      </a:pPr>
                      <a:r>
                        <a:rPr lang="vi-VN" sz="1300">
                          <a:effectLst/>
                        </a:rPr>
                        <a:t>Ưu điểm</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ctr">
                        <a:lnSpc>
                          <a:spcPct val="115000"/>
                        </a:lnSpc>
                      </a:pPr>
                      <a:r>
                        <a:rPr lang="vi-VN" sz="1300">
                          <a:effectLst/>
                        </a:rPr>
                        <a:t>Nhược điểm</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ctr">
                        <a:lnSpc>
                          <a:spcPct val="115000"/>
                        </a:lnSpc>
                      </a:pPr>
                      <a:r>
                        <a:rPr lang="vi-VN" sz="1300" dirty="0">
                          <a:effectLst/>
                        </a:rPr>
                        <a:t>Tốc độ xử lý</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ctr">
                        <a:lnSpc>
                          <a:spcPct val="115000"/>
                        </a:lnSpc>
                      </a:pPr>
                      <a:r>
                        <a:rPr lang="vi-VN" sz="1300">
                          <a:effectLst/>
                        </a:rPr>
                        <a:t>Độ chính xác</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289556992"/>
                  </a:ext>
                </a:extLst>
              </a:tr>
              <a:tr h="1310572">
                <a:tc>
                  <a:txBody>
                    <a:bodyPr/>
                    <a:lstStyle/>
                    <a:p>
                      <a:pPr algn="just">
                        <a:lnSpc>
                          <a:spcPct val="115000"/>
                        </a:lnSpc>
                      </a:pPr>
                      <a:r>
                        <a:rPr lang="vi-VN" sz="1300">
                          <a:effectLst/>
                        </a:rPr>
                        <a:t>Isolation Forest</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Đơn giản, rất nhanh, không cần nhãn</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Kém với chuỗi phức tạp</a:t>
                      </a:r>
                      <a:r>
                        <a:rPr lang="en-US" sz="1300">
                          <a:effectLst/>
                        </a:rPr>
                        <a:t>.</a:t>
                      </a:r>
                      <a:endParaRPr lang="en-VN" sz="1100">
                        <a:effectLst/>
                      </a:endParaRPr>
                    </a:p>
                    <a:p>
                      <a:pPr algn="just">
                        <a:lnSpc>
                          <a:spcPct val="115000"/>
                        </a:lnSpc>
                      </a:pPr>
                      <a:r>
                        <a:rPr lang="vi-VN" sz="1300">
                          <a:effectLst/>
                        </a:rPr>
                        <a:t>Bỏ sót nhiều bất thường (recall thấp)</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dirty="0">
                          <a:effectLst/>
                        </a:rPr>
                        <a:t>★★★☆☆</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2584563452"/>
                  </a:ext>
                </a:extLst>
              </a:tr>
              <a:tr h="1531994">
                <a:tc>
                  <a:txBody>
                    <a:bodyPr/>
                    <a:lstStyle/>
                    <a:p>
                      <a:pPr algn="just">
                        <a:lnSpc>
                          <a:spcPct val="115000"/>
                        </a:lnSpc>
                      </a:pPr>
                      <a:r>
                        <a:rPr lang="vi-VN" sz="1300">
                          <a:effectLst/>
                        </a:rPr>
                        <a:t>VAE</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Nhận diện tốt chuỗi thời gian</a:t>
                      </a:r>
                      <a:r>
                        <a:rPr lang="en-US" sz="1300">
                          <a:effectLst/>
                        </a:rPr>
                        <a:t>,</a:t>
                      </a:r>
                      <a:endParaRPr lang="en-VN" sz="1100">
                        <a:effectLst/>
                      </a:endParaRPr>
                    </a:p>
                    <a:p>
                      <a:pPr algn="just">
                        <a:lnSpc>
                          <a:spcPct val="115000"/>
                        </a:lnSpc>
                      </a:pPr>
                      <a:r>
                        <a:rPr lang="vi-VN" sz="1300">
                          <a:effectLst/>
                        </a:rPr>
                        <a:t>Cân bằng giữa precision/recall</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Cần dữ liệu sạch, nhiều epoch</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2849828788"/>
                  </a:ext>
                </a:extLst>
              </a:tr>
              <a:tr h="1310572">
                <a:tc>
                  <a:txBody>
                    <a:bodyPr/>
                    <a:lstStyle/>
                    <a:p>
                      <a:pPr algn="just">
                        <a:lnSpc>
                          <a:spcPct val="115000"/>
                        </a:lnSpc>
                      </a:pPr>
                      <a:r>
                        <a:rPr lang="vi-VN" sz="1300">
                          <a:effectLst/>
                        </a:rPr>
                        <a:t>GAN</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Độ chính xác cao nhất, sinh dữ liệu, mạnh với </a:t>
                      </a:r>
                      <a:r>
                        <a:rPr lang="en-US" sz="1300">
                          <a:effectLst/>
                        </a:rPr>
                        <a:t>d</a:t>
                      </a:r>
                      <a:r>
                        <a:rPr lang="vi-VN" sz="1300">
                          <a:effectLst/>
                        </a:rPr>
                        <a:t>ữ liệu mất cân bằng</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Khó huấn luyện, tốn tài nguyên</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a:effectLst/>
                        </a:rPr>
                        <a:t>★☆☆☆☆</a:t>
                      </a:r>
                      <a:endParaRPr lang="en-VN" sz="110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tc>
                  <a:txBody>
                    <a:bodyPr/>
                    <a:lstStyle/>
                    <a:p>
                      <a:pPr algn="just">
                        <a:lnSpc>
                          <a:spcPct val="115000"/>
                        </a:lnSpc>
                      </a:pPr>
                      <a:r>
                        <a:rPr lang="vi-VN" sz="1300" dirty="0">
                          <a:effectLst/>
                        </a:rPr>
                        <a:t>★★★★★</a:t>
                      </a:r>
                      <a:endParaRPr lang="en-VN" sz="1100" dirty="0">
                        <a:effectLst/>
                        <a:latin typeface="Times New Roman" panose="02020603050405020304" pitchFamily="18" charset="0"/>
                        <a:ea typeface="Arial" panose="020B06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664903563"/>
                  </a:ext>
                </a:extLst>
              </a:tr>
            </a:tbl>
          </a:graphicData>
        </a:graphic>
      </p:graphicFrame>
    </p:spTree>
    <p:extLst>
      <p:ext uri="{BB962C8B-B14F-4D97-AF65-F5344CB8AC3E}">
        <p14:creationId xmlns:p14="http://schemas.microsoft.com/office/powerpoint/2010/main" val="28182242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717F7-C4FA-7011-74E3-A8281F89199A}"/>
              </a:ext>
            </a:extLst>
          </p:cNvPr>
          <p:cNvSpPr>
            <a:spLocks noGrp="1"/>
          </p:cNvSpPr>
          <p:nvPr>
            <p:ph type="title"/>
          </p:nvPr>
        </p:nvSpPr>
        <p:spPr/>
        <p:txBody>
          <a:bodyPr/>
          <a:lstStyle/>
          <a:p>
            <a:r>
              <a:rPr lang="en-US" dirty="0"/>
              <a:t>Minh </a:t>
            </a:r>
            <a:r>
              <a:rPr lang="en-US" dirty="0" err="1"/>
              <a:t>họa</a:t>
            </a:r>
            <a:r>
              <a:rPr lang="en-US" dirty="0"/>
              <a:t> </a:t>
            </a:r>
            <a:r>
              <a:rPr lang="en-US" dirty="0" err="1"/>
              <a:t>cảnh</a:t>
            </a:r>
            <a:r>
              <a:rPr lang="en-US" dirty="0"/>
              <a:t> </a:t>
            </a:r>
            <a:r>
              <a:rPr lang="en-US" dirty="0" err="1"/>
              <a:t>báo</a:t>
            </a:r>
            <a:endParaRPr lang="en-VN" dirty="0"/>
          </a:p>
        </p:txBody>
      </p:sp>
      <p:sp>
        <p:nvSpPr>
          <p:cNvPr id="3" name="Content Placeholder 2">
            <a:extLst>
              <a:ext uri="{FF2B5EF4-FFF2-40B4-BE49-F238E27FC236}">
                <a16:creationId xmlns:a16="http://schemas.microsoft.com/office/drawing/2014/main" id="{2705E46B-0CD6-9337-E46B-5281D2DFECC4}"/>
              </a:ext>
            </a:extLst>
          </p:cNvPr>
          <p:cNvSpPr>
            <a:spLocks noGrp="1"/>
          </p:cNvSpPr>
          <p:nvPr>
            <p:ph idx="1"/>
          </p:nvPr>
        </p:nvSpPr>
        <p:spPr>
          <a:xfrm>
            <a:off x="216567" y="1009645"/>
            <a:ext cx="8602967" cy="2657787"/>
          </a:xfrm>
        </p:spPr>
        <p:txBody>
          <a:bodyPr/>
          <a:lstStyle/>
          <a:p>
            <a:r>
              <a:rPr lang="vi-VN" dirty="0"/>
              <a:t>Giao diện web: hiển thị dữ liệu thời gian thực.</a:t>
            </a:r>
          </a:p>
          <a:p>
            <a:r>
              <a:rPr lang="vi-VN" dirty="0"/>
              <a:t>Cảnh báo màu sắc:</a:t>
            </a:r>
          </a:p>
          <a:p>
            <a:pPr lvl="1"/>
            <a:r>
              <a:rPr lang="vi-VN"/>
              <a:t>Xanh: bình thường</a:t>
            </a:r>
          </a:p>
          <a:p>
            <a:pPr lvl="1"/>
            <a:r>
              <a:rPr lang="vi-VN"/>
              <a:t>Vàng: cảnh báo sớm</a:t>
            </a:r>
          </a:p>
          <a:p>
            <a:pPr lvl="1"/>
            <a:r>
              <a:rPr lang="vi-VN"/>
              <a:t>Đỏ: bất thường nghiêm trọng</a:t>
            </a:r>
          </a:p>
          <a:p>
            <a:endParaRPr lang="en-VN" dirty="0"/>
          </a:p>
        </p:txBody>
      </p:sp>
      <p:sp>
        <p:nvSpPr>
          <p:cNvPr id="4" name="Slide Number Placeholder 3">
            <a:extLst>
              <a:ext uri="{FF2B5EF4-FFF2-40B4-BE49-F238E27FC236}">
                <a16:creationId xmlns:a16="http://schemas.microsoft.com/office/drawing/2014/main" id="{6EE4DBA2-ADC0-8A62-880E-373B613D7E29}"/>
              </a:ext>
            </a:extLst>
          </p:cNvPr>
          <p:cNvSpPr>
            <a:spLocks noGrp="1"/>
          </p:cNvSpPr>
          <p:nvPr>
            <p:ph type="sldNum" sz="quarter" idx="12"/>
          </p:nvPr>
        </p:nvSpPr>
        <p:spPr/>
        <p:txBody>
          <a:bodyPr/>
          <a:lstStyle/>
          <a:p>
            <a:fld id="{B487F271-60DF-4592-BB7F-B45BB4441AA9}" type="slidenum">
              <a:rPr lang="en-US" smtClean="0"/>
              <a:pPr/>
              <a:t>28</a:t>
            </a:fld>
            <a:endParaRPr lang="en-US" dirty="0"/>
          </a:p>
        </p:txBody>
      </p:sp>
      <p:pic>
        <p:nvPicPr>
          <p:cNvPr id="5" name="Picture 4">
            <a:extLst>
              <a:ext uri="{FF2B5EF4-FFF2-40B4-BE49-F238E27FC236}">
                <a16:creationId xmlns:a16="http://schemas.microsoft.com/office/drawing/2014/main" id="{2A528930-5858-F44E-EA47-7DD180A639F6}"/>
              </a:ext>
            </a:extLst>
          </p:cNvPr>
          <p:cNvPicPr>
            <a:picLocks noChangeAspect="1"/>
          </p:cNvPicPr>
          <p:nvPr/>
        </p:nvPicPr>
        <p:blipFill>
          <a:blip r:embed="rId2"/>
          <a:stretch>
            <a:fillRect/>
          </a:stretch>
        </p:blipFill>
        <p:spPr>
          <a:xfrm>
            <a:off x="784026" y="3121207"/>
            <a:ext cx="5931406" cy="2897744"/>
          </a:xfrm>
          <a:prstGeom prst="rect">
            <a:avLst/>
          </a:prstGeom>
        </p:spPr>
      </p:pic>
    </p:spTree>
    <p:extLst>
      <p:ext uri="{BB962C8B-B14F-4D97-AF65-F5344CB8AC3E}">
        <p14:creationId xmlns:p14="http://schemas.microsoft.com/office/powerpoint/2010/main" val="10054066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7A693-B6A9-9C08-DE6F-4D5618C9D08E}"/>
              </a:ext>
            </a:extLst>
          </p:cNvPr>
          <p:cNvSpPr>
            <a:spLocks noGrp="1"/>
          </p:cNvSpPr>
          <p:nvPr>
            <p:ph type="title"/>
          </p:nvPr>
        </p:nvSpPr>
        <p:spPr/>
        <p:txBody>
          <a:bodyPr/>
          <a:lstStyle/>
          <a:p>
            <a:r>
              <a:rPr lang="en-US" dirty="0" err="1"/>
              <a:t>Kết</a:t>
            </a:r>
            <a:r>
              <a:rPr lang="en-US" dirty="0"/>
              <a:t> </a:t>
            </a:r>
            <a:r>
              <a:rPr lang="en-US" dirty="0" err="1"/>
              <a:t>luận</a:t>
            </a:r>
            <a:endParaRPr lang="en-VN" dirty="0"/>
          </a:p>
        </p:txBody>
      </p:sp>
      <p:sp>
        <p:nvSpPr>
          <p:cNvPr id="3" name="Content Placeholder 2">
            <a:extLst>
              <a:ext uri="{FF2B5EF4-FFF2-40B4-BE49-F238E27FC236}">
                <a16:creationId xmlns:a16="http://schemas.microsoft.com/office/drawing/2014/main" id="{A7CD49F6-5B1D-37B3-3525-8DF764991B03}"/>
              </a:ext>
            </a:extLst>
          </p:cNvPr>
          <p:cNvSpPr>
            <a:spLocks noGrp="1"/>
          </p:cNvSpPr>
          <p:nvPr>
            <p:ph idx="1"/>
          </p:nvPr>
        </p:nvSpPr>
        <p:spPr/>
        <p:txBody>
          <a:bodyPr>
            <a:normAutofit/>
          </a:bodyPr>
          <a:lstStyle/>
          <a:p>
            <a:r>
              <a:rPr lang="vi-VN" sz="2200" dirty="0"/>
              <a:t>Ứng dụng AI + IoT giúp phát hiện bất thường chính xác hơn bảo trì định kỳ.</a:t>
            </a:r>
          </a:p>
          <a:p>
            <a:r>
              <a:rPr lang="vi-VN" sz="2200" dirty="0"/>
              <a:t>Isolation Forest phù hợp real-time, VAE/GAN hiệu quả hơn với chuỗi dữ liệu phức tạp.</a:t>
            </a:r>
          </a:p>
          <a:p>
            <a:r>
              <a:rPr lang="vi-VN" sz="2200" dirty="0"/>
              <a:t>Hệ thống mẫu đã triển khai thành công, có thể mở rộng trong công nghiệp.</a:t>
            </a:r>
          </a:p>
          <a:p>
            <a:r>
              <a:rPr lang="vi-VN" sz="2200" dirty="0"/>
              <a:t>Bên cạnh độ chính xác, chi phí vận hành và khả năng triển khai thực tế cũng rất quan trọng.</a:t>
            </a:r>
          </a:p>
          <a:p>
            <a:r>
              <a:rPr lang="vi-VN" sz="2200" dirty="0"/>
              <a:t>Isolation Forest: không cần GPU, dễ triển khai tại hạ tầng khách hàng.</a:t>
            </a:r>
          </a:p>
          <a:p>
            <a:r>
              <a:rPr lang="vi-VN" sz="2200" dirty="0"/>
              <a:t>VAE và GAN: chính xác hơn nhưng yêu cầu GPU, chi phí cao hơn.</a:t>
            </a:r>
            <a:br>
              <a:rPr lang="vi-VN" sz="2200" dirty="0"/>
            </a:br>
            <a:r>
              <a:rPr lang="vi-VN" sz="2200" dirty="0"/>
              <a:t>→ Giải pháp đề xuất: ưu tiên Isolation Forest cho triển khai rộng rãi, VAE/GAN dùng cho phân tích chuyên sâu.</a:t>
            </a:r>
          </a:p>
          <a:p>
            <a:endParaRPr lang="en-VN" dirty="0"/>
          </a:p>
        </p:txBody>
      </p:sp>
      <p:sp>
        <p:nvSpPr>
          <p:cNvPr id="4" name="Slide Number Placeholder 3">
            <a:extLst>
              <a:ext uri="{FF2B5EF4-FFF2-40B4-BE49-F238E27FC236}">
                <a16:creationId xmlns:a16="http://schemas.microsoft.com/office/drawing/2014/main" id="{3AB42C4D-57A2-3CFB-46D3-E42917DE2C58}"/>
              </a:ext>
            </a:extLst>
          </p:cNvPr>
          <p:cNvSpPr>
            <a:spLocks noGrp="1"/>
          </p:cNvSpPr>
          <p:nvPr>
            <p:ph type="sldNum" sz="quarter" idx="12"/>
          </p:nvPr>
        </p:nvSpPr>
        <p:spPr/>
        <p:txBody>
          <a:bodyPr/>
          <a:lstStyle/>
          <a:p>
            <a:fld id="{B487F271-60DF-4592-BB7F-B45BB4441AA9}" type="slidenum">
              <a:rPr lang="en-US" smtClean="0"/>
              <a:pPr/>
              <a:t>29</a:t>
            </a:fld>
            <a:endParaRPr lang="en-US" dirty="0"/>
          </a:p>
        </p:txBody>
      </p:sp>
    </p:spTree>
    <p:extLst>
      <p:ext uri="{BB962C8B-B14F-4D97-AF65-F5344CB8AC3E}">
        <p14:creationId xmlns:p14="http://schemas.microsoft.com/office/powerpoint/2010/main" val="3456937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F0E4-A39E-4FBD-A3DB-A06BECA6D659}"/>
              </a:ext>
            </a:extLst>
          </p:cNvPr>
          <p:cNvSpPr>
            <a:spLocks noGrp="1"/>
          </p:cNvSpPr>
          <p:nvPr>
            <p:ph type="title"/>
          </p:nvPr>
        </p:nvSpPr>
        <p:spPr/>
        <p:txBody>
          <a:bodyPr/>
          <a:lstStyle/>
          <a:p>
            <a:r>
              <a:rPr lang="en-US" dirty="0" err="1"/>
              <a:t>Đặt</a:t>
            </a:r>
            <a:r>
              <a:rPr lang="en-US" dirty="0"/>
              <a:t> </a:t>
            </a:r>
            <a:r>
              <a:rPr lang="en-US" dirty="0" err="1"/>
              <a:t>vấn</a:t>
            </a:r>
            <a:r>
              <a:rPr lang="en-US" dirty="0"/>
              <a:t> </a:t>
            </a:r>
            <a:r>
              <a:rPr lang="en-US" dirty="0" err="1"/>
              <a:t>đề</a:t>
            </a:r>
            <a:endParaRPr lang="en-US" dirty="0"/>
          </a:p>
        </p:txBody>
      </p:sp>
      <p:sp>
        <p:nvSpPr>
          <p:cNvPr id="3" name="Content Placeholder 2">
            <a:extLst>
              <a:ext uri="{FF2B5EF4-FFF2-40B4-BE49-F238E27FC236}">
                <a16:creationId xmlns:a16="http://schemas.microsoft.com/office/drawing/2014/main" id="{F7F20B2A-785F-41B4-A36C-5305D857EDB5}"/>
              </a:ext>
            </a:extLst>
          </p:cNvPr>
          <p:cNvSpPr>
            <a:spLocks noGrp="1"/>
          </p:cNvSpPr>
          <p:nvPr>
            <p:ph idx="1"/>
          </p:nvPr>
        </p:nvSpPr>
        <p:spPr/>
        <p:txBody>
          <a:bodyPr/>
          <a:lstStyle/>
          <a:p>
            <a:r>
              <a:rPr lang="vi-VN" sz="2800" dirty="0"/>
              <a:t>Thực trạng bảo trì công nghiệp: chi phí cao, downtime gây thiệt hại (McKinsey: ~260.000 USD/giờ).</a:t>
            </a:r>
          </a:p>
          <a:p>
            <a:r>
              <a:rPr lang="vi-VN" sz="2800" dirty="0"/>
              <a:t>Phương pháp bảo trì định kỳ: dư thừa 30%, bỏ sót 15% lỗi.</a:t>
            </a:r>
          </a:p>
          <a:p>
            <a:r>
              <a:rPr lang="vi-VN" sz="2800" dirty="0"/>
              <a:t>Xu thế: Cách mạng công nghiệp 4.0, AI + IoT + dữ liệu cảm biến.</a:t>
            </a:r>
          </a:p>
          <a:p>
            <a:r>
              <a:rPr lang="vi-VN" sz="2800" dirty="0"/>
              <a:t>→ </a:t>
            </a:r>
            <a:r>
              <a:rPr lang="vi-VN" sz="2800" b="1" dirty="0"/>
              <a:t>Nhu cầu</a:t>
            </a:r>
            <a:r>
              <a:rPr lang="vi-VN" sz="2800" dirty="0"/>
              <a:t>: Hệ thống phát hiện bất thường chủ động, thời gian thực</a:t>
            </a:r>
            <a:r>
              <a:rPr lang="vi-VN" dirty="0"/>
              <a:t>.</a:t>
            </a:r>
          </a:p>
          <a:p>
            <a:pPr marL="0" indent="0">
              <a:buNone/>
            </a:pPr>
            <a:endParaRPr lang="en-US" dirty="0"/>
          </a:p>
        </p:txBody>
      </p:sp>
      <p:sp>
        <p:nvSpPr>
          <p:cNvPr id="4" name="Slide Number Placeholder 3">
            <a:extLst>
              <a:ext uri="{FF2B5EF4-FFF2-40B4-BE49-F238E27FC236}">
                <a16:creationId xmlns:a16="http://schemas.microsoft.com/office/drawing/2014/main" id="{2CDAC51C-DEF1-4458-89B9-2A4E445D7380}"/>
              </a:ext>
            </a:extLst>
          </p:cNvPr>
          <p:cNvSpPr>
            <a:spLocks noGrp="1"/>
          </p:cNvSpPr>
          <p:nvPr>
            <p:ph type="sldNum" sz="quarter" idx="12"/>
          </p:nvPr>
        </p:nvSpPr>
        <p:spPr/>
        <p:txBody>
          <a:bodyPr/>
          <a:lstStyle/>
          <a:p>
            <a:fld id="{B487F271-60DF-4592-BB7F-B45BB4441AA9}" type="slidenum">
              <a:rPr lang="en-US" smtClean="0"/>
              <a:pPr/>
              <a:t>3</a:t>
            </a:fld>
            <a:endParaRPr lang="en-US" dirty="0"/>
          </a:p>
        </p:txBody>
      </p:sp>
    </p:spTree>
    <p:extLst>
      <p:ext uri="{BB962C8B-B14F-4D97-AF65-F5344CB8AC3E}">
        <p14:creationId xmlns:p14="http://schemas.microsoft.com/office/powerpoint/2010/main" val="9096761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D5A06-7509-067F-F89B-783261C59D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2991A0-9DBB-18F8-150D-30C03772EBDF}"/>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8F823CC8-A7C3-9EE5-10CB-2803B0EB82D3}"/>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t>Phần II:</a:t>
            </a:r>
            <a:r>
              <a:rPr lang="en-US" sz="2800" b="1" dirty="0"/>
              <a:t> </a:t>
            </a:r>
            <a:r>
              <a:rPr lang="vi-VN" sz="2800" b="1" dirty="0"/>
              <a:t>Cơ sở lý thuyết &amp; mô hình</a:t>
            </a:r>
            <a:endParaRPr lang="en-US" sz="2800" b="1" dirty="0"/>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solidFill>
                  <a:srgbClr val="FF0000"/>
                </a:solidFill>
                <a:latin typeface="Arial"/>
                <a:cs typeface="Arial"/>
              </a:rPr>
              <a:t>Phần</a:t>
            </a:r>
            <a:r>
              <a:rPr lang="en-US" b="1" dirty="0">
                <a:solidFill>
                  <a:srgbClr val="FF0000"/>
                </a:solidFill>
                <a:latin typeface="Arial"/>
                <a:cs typeface="Arial"/>
              </a:rPr>
              <a:t> V: </a:t>
            </a:r>
            <a:r>
              <a:rPr lang="en-US" b="1" dirty="0" err="1">
                <a:solidFill>
                  <a:srgbClr val="FF0000"/>
                </a:solidFill>
              </a:rPr>
              <a:t>Ứng</a:t>
            </a:r>
            <a:r>
              <a:rPr lang="en-US" b="1" dirty="0">
                <a:solidFill>
                  <a:srgbClr val="FF0000"/>
                </a:solidFill>
              </a:rPr>
              <a:t> </a:t>
            </a:r>
            <a:r>
              <a:rPr lang="en-US" b="1" dirty="0" err="1">
                <a:solidFill>
                  <a:srgbClr val="FF0000"/>
                </a:solidFill>
              </a:rPr>
              <a:t>dụng</a:t>
            </a:r>
            <a:r>
              <a:rPr lang="en-US" b="1" dirty="0">
                <a:solidFill>
                  <a:srgbClr val="FF0000"/>
                </a:solidFill>
              </a:rPr>
              <a:t> &amp; </a:t>
            </a:r>
            <a:r>
              <a:rPr lang="en-US" b="1" dirty="0" err="1">
                <a:solidFill>
                  <a:srgbClr val="FF0000"/>
                </a:solidFill>
              </a:rPr>
              <a:t>Giá</a:t>
            </a:r>
            <a:r>
              <a:rPr lang="en-US" b="1" dirty="0">
                <a:solidFill>
                  <a:srgbClr val="FF0000"/>
                </a:solidFill>
              </a:rPr>
              <a:t> </a:t>
            </a:r>
            <a:r>
              <a:rPr lang="en-US" b="1" dirty="0" err="1">
                <a:solidFill>
                  <a:srgbClr val="FF0000"/>
                </a:solidFill>
              </a:rPr>
              <a:t>trị</a:t>
            </a:r>
            <a:endParaRPr lang="en-US" b="1" dirty="0">
              <a:solidFill>
                <a:srgbClr val="FF0000"/>
              </a:solidFill>
            </a:endParaRPr>
          </a:p>
          <a:p>
            <a:endParaRPr lang="en-US" dirty="0"/>
          </a:p>
        </p:txBody>
      </p:sp>
      <p:sp>
        <p:nvSpPr>
          <p:cNvPr id="4" name="Slide Number Placeholder 3">
            <a:extLst>
              <a:ext uri="{FF2B5EF4-FFF2-40B4-BE49-F238E27FC236}">
                <a16:creationId xmlns:a16="http://schemas.microsoft.com/office/drawing/2014/main" id="{4F08E494-4AAA-7C6B-6FBC-B0F2B9B398AD}"/>
              </a:ext>
            </a:extLst>
          </p:cNvPr>
          <p:cNvSpPr>
            <a:spLocks noGrp="1"/>
          </p:cNvSpPr>
          <p:nvPr>
            <p:ph type="sldNum" sz="quarter" idx="12"/>
          </p:nvPr>
        </p:nvSpPr>
        <p:spPr/>
        <p:txBody>
          <a:bodyPr/>
          <a:lstStyle/>
          <a:p>
            <a:fld id="{B487F271-60DF-4592-BB7F-B45BB4441AA9}" type="slidenum">
              <a:rPr lang="en-US" smtClean="0"/>
              <a:pPr/>
              <a:t>30</a:t>
            </a:fld>
            <a:endParaRPr lang="en-US" dirty="0"/>
          </a:p>
        </p:txBody>
      </p:sp>
    </p:spTree>
    <p:extLst>
      <p:ext uri="{BB962C8B-B14F-4D97-AF65-F5344CB8AC3E}">
        <p14:creationId xmlns:p14="http://schemas.microsoft.com/office/powerpoint/2010/main" val="6315643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5D440-AA42-02D3-9194-42A77B6DC1EF}"/>
              </a:ext>
            </a:extLst>
          </p:cNvPr>
          <p:cNvSpPr>
            <a:spLocks noGrp="1"/>
          </p:cNvSpPr>
          <p:nvPr>
            <p:ph type="title"/>
          </p:nvPr>
        </p:nvSpPr>
        <p:spPr/>
        <p:txBody>
          <a:bodyPr/>
          <a:lstStyle/>
          <a:p>
            <a:r>
              <a:rPr lang="vi-VN" b="1" dirty="0"/>
              <a:t>Thị trường &amp; Khách hàng</a:t>
            </a:r>
            <a:endParaRPr lang="en-VN" dirty="0"/>
          </a:p>
        </p:txBody>
      </p:sp>
      <p:sp>
        <p:nvSpPr>
          <p:cNvPr id="3" name="Content Placeholder 2">
            <a:extLst>
              <a:ext uri="{FF2B5EF4-FFF2-40B4-BE49-F238E27FC236}">
                <a16:creationId xmlns:a16="http://schemas.microsoft.com/office/drawing/2014/main" id="{B69D90AF-4CAC-042D-E199-D0DBE79B9712}"/>
              </a:ext>
            </a:extLst>
          </p:cNvPr>
          <p:cNvSpPr>
            <a:spLocks noGrp="1"/>
          </p:cNvSpPr>
          <p:nvPr>
            <p:ph idx="1"/>
          </p:nvPr>
        </p:nvSpPr>
        <p:spPr/>
        <p:txBody>
          <a:bodyPr/>
          <a:lstStyle/>
          <a:p>
            <a:r>
              <a:rPr lang="vi-VN" b="1" dirty="0"/>
              <a:t>Thị trường toàn cầu</a:t>
            </a:r>
            <a:r>
              <a:rPr lang="vi-VN" dirty="0"/>
              <a:t>: Hơn </a:t>
            </a:r>
            <a:r>
              <a:rPr lang="vi-VN" b="1" dirty="0"/>
              <a:t>60 quốc gia</a:t>
            </a:r>
            <a:r>
              <a:rPr lang="vi-VN" dirty="0"/>
              <a:t> trên 6 châu lục (Mỹ, Châu Âu, Trung Đông, Châu Phi, Châu Á – Thái Bình Dương).</a:t>
            </a:r>
          </a:p>
          <a:p>
            <a:r>
              <a:rPr lang="vi-VN" b="1" dirty="0"/>
              <a:t>Ước tính số lượng khách hàng</a:t>
            </a:r>
            <a:r>
              <a:rPr lang="vi-VN" dirty="0"/>
              <a:t>:</a:t>
            </a:r>
          </a:p>
          <a:p>
            <a:pPr lvl="1">
              <a:buFont typeface="Arial" panose="020B0604020202020204" pitchFamily="34" charset="0"/>
              <a:buChar char="•"/>
            </a:pPr>
            <a:r>
              <a:rPr lang="vi-VN" dirty="0"/>
              <a:t>Trên </a:t>
            </a:r>
            <a:r>
              <a:rPr lang="vi-VN" b="1" dirty="0"/>
              <a:t>30.000 doanh nghiệp</a:t>
            </a:r>
            <a:r>
              <a:rPr lang="vi-VN" dirty="0"/>
              <a:t> công nghiệp, năng lượng, dầu khí, sản xuất.</a:t>
            </a:r>
          </a:p>
          <a:p>
            <a:pPr lvl="1">
              <a:buFont typeface="Arial" panose="020B0604020202020204" pitchFamily="34" charset="0"/>
              <a:buChar char="•"/>
            </a:pPr>
            <a:r>
              <a:rPr lang="vi-VN" dirty="0"/>
              <a:t>Khoảng </a:t>
            </a:r>
            <a:r>
              <a:rPr lang="vi-VN" b="1" dirty="0"/>
              <a:t>1.5 triệu kỹ sư và nhân sự vận hành</a:t>
            </a:r>
            <a:r>
              <a:rPr lang="vi-VN" dirty="0"/>
              <a:t> đang sử dụng các hệ thống giám sát và giải pháp của Yokogawa.</a:t>
            </a:r>
          </a:p>
          <a:p>
            <a:r>
              <a:rPr lang="vi-VN" b="1" dirty="0"/>
              <a:t>Tỉ lệ phân bổ khách hàng</a:t>
            </a:r>
            <a:r>
              <a:rPr lang="vi-VN" dirty="0"/>
              <a:t> (ước tính):</a:t>
            </a:r>
          </a:p>
          <a:p>
            <a:pPr lvl="1">
              <a:buFont typeface="Arial" panose="020B0604020202020204" pitchFamily="34" charset="0"/>
              <a:buChar char="•"/>
            </a:pPr>
            <a:r>
              <a:rPr lang="vi-VN" b="1" dirty="0"/>
              <a:t>Châu Á – Thái Bình Dương</a:t>
            </a:r>
            <a:r>
              <a:rPr lang="vi-VN" dirty="0"/>
              <a:t>: ~40%</a:t>
            </a:r>
          </a:p>
          <a:p>
            <a:pPr lvl="1">
              <a:buFont typeface="Arial" panose="020B0604020202020204" pitchFamily="34" charset="0"/>
              <a:buChar char="•"/>
            </a:pPr>
            <a:r>
              <a:rPr lang="vi-VN" b="1" dirty="0"/>
              <a:t>Châu Âu</a:t>
            </a:r>
            <a:r>
              <a:rPr lang="vi-VN" dirty="0"/>
              <a:t>: ~25%</a:t>
            </a:r>
          </a:p>
          <a:p>
            <a:pPr lvl="1">
              <a:buFont typeface="Arial" panose="020B0604020202020204" pitchFamily="34" charset="0"/>
              <a:buChar char="•"/>
            </a:pPr>
            <a:r>
              <a:rPr lang="vi-VN" b="1" dirty="0"/>
              <a:t>Bắc Mỹ</a:t>
            </a:r>
            <a:r>
              <a:rPr lang="vi-VN" dirty="0"/>
              <a:t>: ~20%</a:t>
            </a:r>
          </a:p>
          <a:p>
            <a:pPr lvl="1">
              <a:buFont typeface="Arial" panose="020B0604020202020204" pitchFamily="34" charset="0"/>
              <a:buChar char="•"/>
            </a:pPr>
            <a:r>
              <a:rPr lang="vi-VN" b="1" dirty="0"/>
              <a:t>Nam Mỹ, Trung Đông, Châu Phi</a:t>
            </a:r>
            <a:r>
              <a:rPr lang="vi-VN" dirty="0"/>
              <a:t>: ~15%</a:t>
            </a:r>
          </a:p>
          <a:p>
            <a:pPr marL="0" indent="0">
              <a:buNone/>
            </a:pPr>
            <a:endParaRPr lang="en-VN" dirty="0"/>
          </a:p>
        </p:txBody>
      </p:sp>
      <p:sp>
        <p:nvSpPr>
          <p:cNvPr id="4" name="Slide Number Placeholder 3">
            <a:extLst>
              <a:ext uri="{FF2B5EF4-FFF2-40B4-BE49-F238E27FC236}">
                <a16:creationId xmlns:a16="http://schemas.microsoft.com/office/drawing/2014/main" id="{E0D8C551-C331-01DC-CE39-B8DAAD66ED4A}"/>
              </a:ext>
            </a:extLst>
          </p:cNvPr>
          <p:cNvSpPr>
            <a:spLocks noGrp="1"/>
          </p:cNvSpPr>
          <p:nvPr>
            <p:ph type="sldNum" sz="quarter" idx="12"/>
          </p:nvPr>
        </p:nvSpPr>
        <p:spPr/>
        <p:txBody>
          <a:bodyPr/>
          <a:lstStyle/>
          <a:p>
            <a:fld id="{B487F271-60DF-4592-BB7F-B45BB4441AA9}" type="slidenum">
              <a:rPr lang="en-US" smtClean="0"/>
              <a:pPr/>
              <a:t>31</a:t>
            </a:fld>
            <a:endParaRPr lang="en-US" dirty="0"/>
          </a:p>
        </p:txBody>
      </p:sp>
    </p:spTree>
    <p:extLst>
      <p:ext uri="{BB962C8B-B14F-4D97-AF65-F5344CB8AC3E}">
        <p14:creationId xmlns:p14="http://schemas.microsoft.com/office/powerpoint/2010/main" val="33121360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57878-ADB5-33B8-67C8-9999515DA0BE}"/>
              </a:ext>
            </a:extLst>
          </p:cNvPr>
          <p:cNvSpPr>
            <a:spLocks noGrp="1"/>
          </p:cNvSpPr>
          <p:nvPr>
            <p:ph type="title"/>
          </p:nvPr>
        </p:nvSpPr>
        <p:spPr/>
        <p:txBody>
          <a:bodyPr/>
          <a:lstStyle/>
          <a:p>
            <a:r>
              <a:rPr lang="en-US" dirty="0" err="1"/>
              <a:t>Ứng</a:t>
            </a:r>
            <a:r>
              <a:rPr lang="en-US" dirty="0"/>
              <a:t> </a:t>
            </a:r>
            <a:r>
              <a:rPr lang="en-US" dirty="0" err="1"/>
              <a:t>dụng</a:t>
            </a:r>
            <a:r>
              <a:rPr lang="en-US" dirty="0"/>
              <a:t> </a:t>
            </a:r>
            <a:r>
              <a:rPr lang="en-US" dirty="0" err="1"/>
              <a:t>thực</a:t>
            </a:r>
            <a:r>
              <a:rPr lang="en-US" dirty="0"/>
              <a:t> </a:t>
            </a:r>
            <a:r>
              <a:rPr lang="en-US" dirty="0" err="1"/>
              <a:t>tế</a:t>
            </a:r>
            <a:endParaRPr lang="en-VN" dirty="0"/>
          </a:p>
        </p:txBody>
      </p:sp>
      <p:sp>
        <p:nvSpPr>
          <p:cNvPr id="3" name="Content Placeholder 2">
            <a:extLst>
              <a:ext uri="{FF2B5EF4-FFF2-40B4-BE49-F238E27FC236}">
                <a16:creationId xmlns:a16="http://schemas.microsoft.com/office/drawing/2014/main" id="{7F6BC51E-115E-4E92-08DB-31D0908F7736}"/>
              </a:ext>
            </a:extLst>
          </p:cNvPr>
          <p:cNvSpPr>
            <a:spLocks noGrp="1"/>
          </p:cNvSpPr>
          <p:nvPr>
            <p:ph idx="1"/>
          </p:nvPr>
        </p:nvSpPr>
        <p:spPr/>
        <p:txBody>
          <a:bodyPr/>
          <a:lstStyle/>
          <a:p>
            <a:pPr>
              <a:buFont typeface="Arial" panose="020B0604020202020204" pitchFamily="34" charset="0"/>
              <a:buChar char="•"/>
            </a:pPr>
            <a:r>
              <a:rPr lang="vi-VN" sz="2200" dirty="0"/>
              <a:t>Hệ thống đang được ứng dụng tại:</a:t>
            </a:r>
          </a:p>
          <a:p>
            <a:pPr marL="742950" lvl="1" indent="-285750">
              <a:buFont typeface="Arial" panose="020B0604020202020204" pitchFamily="34" charset="0"/>
              <a:buChar char="•"/>
            </a:pPr>
            <a:r>
              <a:rPr lang="vi-VN" sz="2200" dirty="0"/>
              <a:t>Các </a:t>
            </a:r>
            <a:r>
              <a:rPr lang="vi-VN" sz="2200" b="1" dirty="0"/>
              <a:t>nhà máy sản xuất</a:t>
            </a:r>
            <a:r>
              <a:rPr lang="vi-VN" sz="2200" dirty="0"/>
              <a:t> sử dụng bơm công nghiệp, motor.</a:t>
            </a:r>
          </a:p>
          <a:p>
            <a:pPr marL="742950" lvl="1" indent="-285750">
              <a:buFont typeface="Arial" panose="020B0604020202020204" pitchFamily="34" charset="0"/>
              <a:buChar char="•"/>
            </a:pPr>
            <a:r>
              <a:rPr lang="vi-VN" sz="2200" dirty="0"/>
              <a:t>Đối tác triển khai IoT &amp; thiết bị công nghiệp.</a:t>
            </a:r>
          </a:p>
          <a:p>
            <a:pPr>
              <a:buFont typeface="Arial" panose="020B0604020202020204" pitchFamily="34" charset="0"/>
              <a:buChar char="•"/>
            </a:pPr>
            <a:r>
              <a:rPr lang="vi-VN" sz="2200" b="1" dirty="0"/>
              <a:t>Người dùng chính</a:t>
            </a:r>
            <a:r>
              <a:rPr lang="vi-VN" sz="2200" dirty="0"/>
              <a:t>:</a:t>
            </a:r>
          </a:p>
          <a:p>
            <a:pPr marL="742950" lvl="1" indent="-285750">
              <a:buFont typeface="Arial" panose="020B0604020202020204" pitchFamily="34" charset="0"/>
              <a:buChar char="•"/>
            </a:pPr>
            <a:r>
              <a:rPr lang="vi-VN" sz="2200" dirty="0"/>
              <a:t>Kỹ sư vận hành.</a:t>
            </a:r>
          </a:p>
          <a:p>
            <a:pPr marL="742950" lvl="1" indent="-285750">
              <a:buFont typeface="Arial" panose="020B0604020202020204" pitchFamily="34" charset="0"/>
              <a:buChar char="•"/>
            </a:pPr>
            <a:r>
              <a:rPr lang="vi-VN" sz="2200" dirty="0"/>
              <a:t>Bộ phận bảo trì, quản lý sản xuất.</a:t>
            </a:r>
          </a:p>
          <a:p>
            <a:pPr>
              <a:buFont typeface="Arial" panose="020B0604020202020204" pitchFamily="34" charset="0"/>
              <a:buChar char="•"/>
            </a:pPr>
            <a:r>
              <a:rPr lang="vi-VN" sz="2200" b="1" dirty="0"/>
              <a:t>Số lượng sử dụng thử nghiệm</a:t>
            </a:r>
            <a:r>
              <a:rPr lang="vi-VN" sz="2200" dirty="0"/>
              <a:t>:</a:t>
            </a:r>
          </a:p>
          <a:p>
            <a:pPr marL="742950" lvl="1" indent="-285750">
              <a:buFont typeface="Arial" panose="020B0604020202020204" pitchFamily="34" charset="0"/>
              <a:buChar char="•"/>
            </a:pPr>
            <a:r>
              <a:rPr lang="vi-VN" sz="2200" dirty="0"/>
              <a:t>Dữ liệu từ hàng </a:t>
            </a:r>
            <a:r>
              <a:rPr lang="vi-VN" sz="2200" b="1" dirty="0"/>
              <a:t>trăm thiết bị IoT</a:t>
            </a:r>
            <a:r>
              <a:rPr lang="vi-VN" sz="2200" dirty="0"/>
              <a:t> (máy bơm, máy nén khí) tại các nhà máy.</a:t>
            </a:r>
          </a:p>
          <a:p>
            <a:pPr marL="742950" lvl="1" indent="-285750">
              <a:buFont typeface="Arial" panose="020B0604020202020204" pitchFamily="34" charset="0"/>
              <a:buChar char="•"/>
            </a:pPr>
            <a:r>
              <a:rPr lang="vi-VN" sz="2200" b="1" dirty="0"/>
              <a:t>Hàng chục kỹ sư</a:t>
            </a:r>
            <a:r>
              <a:rPr lang="vi-VN" sz="2200" dirty="0"/>
              <a:t> vận hành/bảo trì đã sử dụng giao diện cảnh báo thời gian thực.</a:t>
            </a:r>
          </a:p>
        </p:txBody>
      </p:sp>
      <p:sp>
        <p:nvSpPr>
          <p:cNvPr id="4" name="Slide Number Placeholder 3">
            <a:extLst>
              <a:ext uri="{FF2B5EF4-FFF2-40B4-BE49-F238E27FC236}">
                <a16:creationId xmlns:a16="http://schemas.microsoft.com/office/drawing/2014/main" id="{927444D1-BF99-F0B8-7267-0DD8C9DBA369}"/>
              </a:ext>
            </a:extLst>
          </p:cNvPr>
          <p:cNvSpPr>
            <a:spLocks noGrp="1"/>
          </p:cNvSpPr>
          <p:nvPr>
            <p:ph type="sldNum" sz="quarter" idx="12"/>
          </p:nvPr>
        </p:nvSpPr>
        <p:spPr/>
        <p:txBody>
          <a:bodyPr/>
          <a:lstStyle/>
          <a:p>
            <a:fld id="{B487F271-60DF-4592-BB7F-B45BB4441AA9}" type="slidenum">
              <a:rPr lang="en-US" smtClean="0"/>
              <a:pPr/>
              <a:t>32</a:t>
            </a:fld>
            <a:endParaRPr lang="en-US" dirty="0"/>
          </a:p>
        </p:txBody>
      </p:sp>
    </p:spTree>
    <p:extLst>
      <p:ext uri="{BB962C8B-B14F-4D97-AF65-F5344CB8AC3E}">
        <p14:creationId xmlns:p14="http://schemas.microsoft.com/office/powerpoint/2010/main" val="20216617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389CE-4F7C-9872-62C1-7F4EF7F6556C}"/>
              </a:ext>
            </a:extLst>
          </p:cNvPr>
          <p:cNvSpPr>
            <a:spLocks noGrp="1"/>
          </p:cNvSpPr>
          <p:nvPr>
            <p:ph type="title"/>
          </p:nvPr>
        </p:nvSpPr>
        <p:spPr/>
        <p:txBody>
          <a:bodyPr/>
          <a:lstStyle/>
          <a:p>
            <a:r>
              <a:rPr lang="en-US" dirty="0" err="1"/>
              <a:t>Giá</a:t>
            </a:r>
            <a:r>
              <a:rPr lang="en-US" dirty="0"/>
              <a:t> </a:t>
            </a:r>
            <a:r>
              <a:rPr lang="en-US" dirty="0" err="1"/>
              <a:t>trị</a:t>
            </a:r>
            <a:r>
              <a:rPr lang="en-US" dirty="0"/>
              <a:t> </a:t>
            </a:r>
            <a:r>
              <a:rPr lang="en-US" dirty="0" err="1"/>
              <a:t>mang</a:t>
            </a:r>
            <a:r>
              <a:rPr lang="en-US" dirty="0"/>
              <a:t> </a:t>
            </a:r>
            <a:r>
              <a:rPr lang="en-US" dirty="0" err="1"/>
              <a:t>lại</a:t>
            </a:r>
            <a:r>
              <a:rPr lang="en-US" dirty="0"/>
              <a:t> </a:t>
            </a:r>
            <a:r>
              <a:rPr lang="en-US" dirty="0" err="1"/>
              <a:t>cho</a:t>
            </a:r>
            <a:r>
              <a:rPr lang="en-US" dirty="0"/>
              <a:t> </a:t>
            </a:r>
            <a:r>
              <a:rPr lang="en-US" dirty="0" err="1"/>
              <a:t>khách</a:t>
            </a:r>
            <a:r>
              <a:rPr lang="en-US" dirty="0"/>
              <a:t> </a:t>
            </a:r>
            <a:r>
              <a:rPr lang="en-US" dirty="0" err="1"/>
              <a:t>hàng</a:t>
            </a:r>
            <a:endParaRPr lang="en-VN" dirty="0"/>
          </a:p>
        </p:txBody>
      </p:sp>
      <p:sp>
        <p:nvSpPr>
          <p:cNvPr id="3" name="Content Placeholder 2">
            <a:extLst>
              <a:ext uri="{FF2B5EF4-FFF2-40B4-BE49-F238E27FC236}">
                <a16:creationId xmlns:a16="http://schemas.microsoft.com/office/drawing/2014/main" id="{D8E4FA0D-D13A-7EF6-99C8-6A439A273AE5}"/>
              </a:ext>
            </a:extLst>
          </p:cNvPr>
          <p:cNvSpPr>
            <a:spLocks noGrp="1"/>
          </p:cNvSpPr>
          <p:nvPr>
            <p:ph idx="1"/>
          </p:nvPr>
        </p:nvSpPr>
        <p:spPr/>
        <p:txBody>
          <a:bodyPr/>
          <a:lstStyle/>
          <a:p>
            <a:r>
              <a:rPr lang="vi-VN" sz="2800" dirty="0"/>
              <a:t>Phát hiện sớm bất thường → giảm downtime.</a:t>
            </a:r>
          </a:p>
          <a:p>
            <a:r>
              <a:rPr lang="vi-VN" sz="2800" dirty="0"/>
              <a:t>Tối ưu chi phí bảo trì (giảm 30% bảo trì dư thừa).</a:t>
            </a:r>
          </a:p>
          <a:p>
            <a:r>
              <a:rPr lang="vi-VN" sz="2800" dirty="0"/>
              <a:t>Nâng cao tuổi thọ thiết bị.</a:t>
            </a:r>
          </a:p>
          <a:p>
            <a:pPr marL="0" indent="0">
              <a:buNone/>
            </a:pPr>
            <a:endParaRPr lang="en-VN" dirty="0"/>
          </a:p>
        </p:txBody>
      </p:sp>
      <p:sp>
        <p:nvSpPr>
          <p:cNvPr id="4" name="Slide Number Placeholder 3">
            <a:extLst>
              <a:ext uri="{FF2B5EF4-FFF2-40B4-BE49-F238E27FC236}">
                <a16:creationId xmlns:a16="http://schemas.microsoft.com/office/drawing/2014/main" id="{44A457DD-E17B-09A3-5EB4-608659BC483C}"/>
              </a:ext>
            </a:extLst>
          </p:cNvPr>
          <p:cNvSpPr>
            <a:spLocks noGrp="1"/>
          </p:cNvSpPr>
          <p:nvPr>
            <p:ph type="sldNum" sz="quarter" idx="12"/>
          </p:nvPr>
        </p:nvSpPr>
        <p:spPr/>
        <p:txBody>
          <a:bodyPr/>
          <a:lstStyle/>
          <a:p>
            <a:fld id="{B487F271-60DF-4592-BB7F-B45BB4441AA9}" type="slidenum">
              <a:rPr lang="en-US" smtClean="0"/>
              <a:pPr/>
              <a:t>33</a:t>
            </a:fld>
            <a:endParaRPr lang="en-US" dirty="0"/>
          </a:p>
        </p:txBody>
      </p:sp>
    </p:spTree>
    <p:extLst>
      <p:ext uri="{BB962C8B-B14F-4D97-AF65-F5344CB8AC3E}">
        <p14:creationId xmlns:p14="http://schemas.microsoft.com/office/powerpoint/2010/main" val="31905525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B7A4F-4888-7071-C4EB-7497C6B3EE6B}"/>
              </a:ext>
            </a:extLst>
          </p:cNvPr>
          <p:cNvSpPr>
            <a:spLocks noGrp="1"/>
          </p:cNvSpPr>
          <p:nvPr>
            <p:ph type="title"/>
          </p:nvPr>
        </p:nvSpPr>
        <p:spPr/>
        <p:txBody>
          <a:bodyPr/>
          <a:lstStyle/>
          <a:p>
            <a:r>
              <a:rPr lang="vi-VN" dirty="0"/>
              <a:t>Hướng phát triển</a:t>
            </a:r>
            <a:endParaRPr lang="en-VN" dirty="0"/>
          </a:p>
        </p:txBody>
      </p:sp>
      <p:sp>
        <p:nvSpPr>
          <p:cNvPr id="3" name="Content Placeholder 2">
            <a:extLst>
              <a:ext uri="{FF2B5EF4-FFF2-40B4-BE49-F238E27FC236}">
                <a16:creationId xmlns:a16="http://schemas.microsoft.com/office/drawing/2014/main" id="{1C5FA926-96CB-A2B2-C47E-BF574F137214}"/>
              </a:ext>
            </a:extLst>
          </p:cNvPr>
          <p:cNvSpPr>
            <a:spLocks noGrp="1"/>
          </p:cNvSpPr>
          <p:nvPr>
            <p:ph idx="1"/>
          </p:nvPr>
        </p:nvSpPr>
        <p:spPr/>
        <p:txBody>
          <a:bodyPr/>
          <a:lstStyle/>
          <a:p>
            <a:r>
              <a:rPr lang="vi-VN" dirty="0"/>
              <a:t>Tối ưu hóa siêu tham số &amp; kiến trúc mạng.</a:t>
            </a:r>
          </a:p>
          <a:p>
            <a:r>
              <a:rPr lang="vi-VN" dirty="0"/>
              <a:t>Ứng dụng dữ liệu lớn, nhiều thiết bị công nghiệp khác nhau.</a:t>
            </a:r>
          </a:p>
          <a:p>
            <a:r>
              <a:rPr lang="vi-VN" dirty="0"/>
              <a:t>Tích hợp thêm mô hình lai (ensemble).</a:t>
            </a:r>
          </a:p>
          <a:p>
            <a:r>
              <a:rPr lang="vi-VN" dirty="0"/>
              <a:t>Kết nối hệ thống ERP/MES/CMMS để hỗ trợ bảo trì toàn diện.</a:t>
            </a:r>
          </a:p>
          <a:p>
            <a:pPr marL="0" indent="0">
              <a:buNone/>
            </a:pPr>
            <a:endParaRPr lang="en-VN" dirty="0"/>
          </a:p>
        </p:txBody>
      </p:sp>
      <p:sp>
        <p:nvSpPr>
          <p:cNvPr id="4" name="Slide Number Placeholder 3">
            <a:extLst>
              <a:ext uri="{FF2B5EF4-FFF2-40B4-BE49-F238E27FC236}">
                <a16:creationId xmlns:a16="http://schemas.microsoft.com/office/drawing/2014/main" id="{0745C014-458B-3BFD-9056-20D593E29C1A}"/>
              </a:ext>
            </a:extLst>
          </p:cNvPr>
          <p:cNvSpPr>
            <a:spLocks noGrp="1"/>
          </p:cNvSpPr>
          <p:nvPr>
            <p:ph type="sldNum" sz="quarter" idx="12"/>
          </p:nvPr>
        </p:nvSpPr>
        <p:spPr/>
        <p:txBody>
          <a:bodyPr/>
          <a:lstStyle/>
          <a:p>
            <a:fld id="{B487F271-60DF-4592-BB7F-B45BB4441AA9}" type="slidenum">
              <a:rPr lang="en-US" smtClean="0"/>
              <a:pPr/>
              <a:t>34</a:t>
            </a:fld>
            <a:endParaRPr lang="en-US" dirty="0"/>
          </a:p>
        </p:txBody>
      </p:sp>
    </p:spTree>
    <p:extLst>
      <p:ext uri="{BB962C8B-B14F-4D97-AF65-F5344CB8AC3E}">
        <p14:creationId xmlns:p14="http://schemas.microsoft.com/office/powerpoint/2010/main" val="20225745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08EBE-68B3-E715-4B52-EFB0A4F6B690}"/>
              </a:ext>
            </a:extLst>
          </p:cNvPr>
          <p:cNvSpPr>
            <a:spLocks noGrp="1"/>
          </p:cNvSpPr>
          <p:nvPr>
            <p:ph type="title"/>
          </p:nvPr>
        </p:nvSpPr>
        <p:spPr/>
        <p:txBody>
          <a:bodyPr/>
          <a:lstStyle/>
          <a:p>
            <a:r>
              <a:rPr lang="en-VN" dirty="0"/>
              <a:t>Demo</a:t>
            </a:r>
          </a:p>
        </p:txBody>
      </p:sp>
      <p:sp>
        <p:nvSpPr>
          <p:cNvPr id="3" name="Content Placeholder 2">
            <a:extLst>
              <a:ext uri="{FF2B5EF4-FFF2-40B4-BE49-F238E27FC236}">
                <a16:creationId xmlns:a16="http://schemas.microsoft.com/office/drawing/2014/main" id="{484EE90C-105F-9C2F-8502-1DD37B44A660}"/>
              </a:ext>
            </a:extLst>
          </p:cNvPr>
          <p:cNvSpPr>
            <a:spLocks noGrp="1"/>
          </p:cNvSpPr>
          <p:nvPr>
            <p:ph idx="1"/>
          </p:nvPr>
        </p:nvSpPr>
        <p:spPr/>
        <p:txBody>
          <a:bodyPr/>
          <a:lstStyle/>
          <a:p>
            <a:endParaRPr lang="en-VN"/>
          </a:p>
        </p:txBody>
      </p:sp>
      <p:sp>
        <p:nvSpPr>
          <p:cNvPr id="4" name="Slide Number Placeholder 3">
            <a:extLst>
              <a:ext uri="{FF2B5EF4-FFF2-40B4-BE49-F238E27FC236}">
                <a16:creationId xmlns:a16="http://schemas.microsoft.com/office/drawing/2014/main" id="{C4BD6A81-B45A-4AEB-1D2C-F70817A7D5DC}"/>
              </a:ext>
            </a:extLst>
          </p:cNvPr>
          <p:cNvSpPr>
            <a:spLocks noGrp="1"/>
          </p:cNvSpPr>
          <p:nvPr>
            <p:ph type="sldNum" sz="quarter" idx="12"/>
          </p:nvPr>
        </p:nvSpPr>
        <p:spPr/>
        <p:txBody>
          <a:bodyPr/>
          <a:lstStyle/>
          <a:p>
            <a:fld id="{B487F271-60DF-4592-BB7F-B45BB4441AA9}" type="slidenum">
              <a:rPr lang="en-US" smtClean="0"/>
              <a:pPr/>
              <a:t>35</a:t>
            </a:fld>
            <a:endParaRPr lang="en-US" dirty="0"/>
          </a:p>
        </p:txBody>
      </p:sp>
    </p:spTree>
    <p:extLst>
      <p:ext uri="{BB962C8B-B14F-4D97-AF65-F5344CB8AC3E}">
        <p14:creationId xmlns:p14="http://schemas.microsoft.com/office/powerpoint/2010/main" val="2867246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2535382" y="4811452"/>
            <a:ext cx="4073235" cy="812801"/>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4600" b="1" dirty="0">
                <a:solidFill>
                  <a:schemeClr val="bg1"/>
                </a:solidFill>
              </a:rPr>
              <a:t>Xin </a:t>
            </a:r>
            <a:r>
              <a:rPr lang="en-US" sz="4600" b="1" dirty="0" err="1">
                <a:solidFill>
                  <a:schemeClr val="bg1"/>
                </a:solidFill>
              </a:rPr>
              <a:t>cảm</a:t>
            </a:r>
            <a:r>
              <a:rPr lang="en-US" sz="4600" b="1" dirty="0">
                <a:solidFill>
                  <a:schemeClr val="bg1"/>
                </a:solidFill>
              </a:rPr>
              <a:t> </a:t>
            </a:r>
            <a:r>
              <a:rPr lang="en-US" sz="4600" b="1" dirty="0" err="1">
                <a:solidFill>
                  <a:schemeClr val="bg1"/>
                </a:solidFill>
              </a:rPr>
              <a:t>ơn</a:t>
            </a:r>
            <a:r>
              <a:rPr lang="en-US" sz="4600" b="1" dirty="0">
                <a:solidFill>
                  <a:schemeClr val="bg1"/>
                </a:solidFill>
              </a:rPr>
              <a:t>.</a:t>
            </a: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descr="A close up of a logo&#10;&#10;Description generated with very high confidence">
            <a:extLst>
              <a:ext uri="{FF2B5EF4-FFF2-40B4-BE49-F238E27FC236}">
                <a16:creationId xmlns:a16="http://schemas.microsoft.com/office/drawing/2014/main" id="{6E142685-9F6D-45FF-9CB8-1B195AF98E74}"/>
              </a:ext>
            </a:extLst>
          </p:cNvPr>
          <p:cNvPicPr>
            <a:picLocks noChangeAspect="1"/>
          </p:cNvPicPr>
          <p:nvPr/>
        </p:nvPicPr>
        <p:blipFill rotWithShape="1">
          <a:blip r:embed="rId2">
            <a:extLst>
              <a:ext uri="{28A0092B-C50C-407E-A947-70E740481C1C}">
                <a14:useLocalDpi xmlns:a14="http://schemas.microsoft.com/office/drawing/2010/main" val="0"/>
              </a:ext>
            </a:extLst>
          </a:blip>
          <a:srcRect r="75471"/>
          <a:stretch/>
        </p:blipFill>
        <p:spPr>
          <a:xfrm>
            <a:off x="853561" y="-34401"/>
            <a:ext cx="949893" cy="1074771"/>
          </a:xfrm>
          <a:prstGeom prst="rect">
            <a:avLst/>
          </a:prstGeom>
        </p:spPr>
      </p:pic>
      <p:sp>
        <p:nvSpPr>
          <p:cNvPr id="10" name="TextBox 9">
            <a:extLst>
              <a:ext uri="{FF2B5EF4-FFF2-40B4-BE49-F238E27FC236}">
                <a16:creationId xmlns:a16="http://schemas.microsoft.com/office/drawing/2014/main" id="{F6D31DDF-DF9C-4576-80EA-A654E4CD0E94}"/>
              </a:ext>
            </a:extLst>
          </p:cNvPr>
          <p:cNvSpPr txBox="1"/>
          <p:nvPr/>
        </p:nvSpPr>
        <p:spPr>
          <a:xfrm>
            <a:off x="2181689" y="179820"/>
            <a:ext cx="4623602" cy="646331"/>
          </a:xfrm>
          <a:prstGeom prst="rect">
            <a:avLst/>
          </a:prstGeom>
          <a:noFill/>
        </p:spPr>
        <p:txBody>
          <a:bodyPr wrap="square" rtlCol="0">
            <a:spAutoFit/>
          </a:bodyPr>
          <a:lstStyle/>
          <a:p>
            <a:r>
              <a:rPr lang="en-US" b="1" dirty="0">
                <a:solidFill>
                  <a:schemeClr val="tx1">
                    <a:lumMod val="85000"/>
                    <a:lumOff val="15000"/>
                  </a:schemeClr>
                </a:solidFill>
                <a:latin typeface="Arial" panose="020B0604020202020204" pitchFamily="34" charset="0"/>
                <a:cs typeface="Arial" panose="020B0604020202020204" pitchFamily="34" charset="0"/>
              </a:rPr>
              <a:t>Tr</a:t>
            </a:r>
            <a:r>
              <a:rPr lang="vi-VN" b="1" dirty="0">
                <a:solidFill>
                  <a:schemeClr val="tx1">
                    <a:lumMod val="85000"/>
                    <a:lumOff val="15000"/>
                  </a:schemeClr>
                </a:solidFill>
                <a:latin typeface="Arial" panose="020B0604020202020204" pitchFamily="34" charset="0"/>
                <a:cs typeface="Arial" panose="020B0604020202020204" pitchFamily="34" charset="0"/>
              </a:rPr>
              <a:t>ư</a:t>
            </a:r>
            <a:r>
              <a:rPr lang="en-US" b="1" dirty="0" err="1">
                <a:solidFill>
                  <a:schemeClr val="tx1">
                    <a:lumMod val="85000"/>
                    <a:lumOff val="15000"/>
                  </a:schemeClr>
                </a:solidFill>
                <a:latin typeface="Arial" panose="020B0604020202020204" pitchFamily="34" charset="0"/>
                <a:cs typeface="Arial" panose="020B0604020202020204" pitchFamily="34" charset="0"/>
              </a:rPr>
              <a:t>ờng</a:t>
            </a:r>
            <a:r>
              <a:rPr lang="en-US" b="1" dirty="0">
                <a:solidFill>
                  <a:schemeClr val="tx1">
                    <a:lumMod val="85000"/>
                    <a:lumOff val="15000"/>
                  </a:schemeClr>
                </a:solidFill>
                <a:latin typeface="Arial" panose="020B0604020202020204" pitchFamily="34" charset="0"/>
                <a:cs typeface="Arial" panose="020B0604020202020204" pitchFamily="34" charset="0"/>
              </a:rPr>
              <a:t> ĐH </a:t>
            </a:r>
            <a:r>
              <a:rPr lang="en-US" b="1" dirty="0" err="1">
                <a:solidFill>
                  <a:schemeClr val="tx1">
                    <a:lumMod val="85000"/>
                    <a:lumOff val="15000"/>
                  </a:schemeClr>
                </a:solidFill>
                <a:latin typeface="Arial" panose="020B0604020202020204" pitchFamily="34" charset="0"/>
                <a:cs typeface="Arial" panose="020B0604020202020204" pitchFamily="34" charset="0"/>
              </a:rPr>
              <a:t>Công</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nghệ</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Thông</a:t>
            </a:r>
            <a:r>
              <a:rPr lang="en-US" b="1" dirty="0">
                <a:solidFill>
                  <a:schemeClr val="tx1">
                    <a:lumMod val="85000"/>
                    <a:lumOff val="15000"/>
                  </a:schemeClr>
                </a:solidFill>
                <a:latin typeface="Arial" panose="020B0604020202020204" pitchFamily="34" charset="0"/>
                <a:cs typeface="Arial" panose="020B0604020202020204" pitchFamily="34" charset="0"/>
              </a:rPr>
              <a:t> tin</a:t>
            </a:r>
          </a:p>
          <a:p>
            <a:r>
              <a:rPr lang="en-US" b="1" dirty="0" err="1">
                <a:solidFill>
                  <a:schemeClr val="tx1">
                    <a:lumMod val="85000"/>
                    <a:lumOff val="15000"/>
                  </a:schemeClr>
                </a:solidFill>
                <a:latin typeface="Arial" panose="020B0604020202020204" pitchFamily="34" charset="0"/>
                <a:cs typeface="Arial" panose="020B0604020202020204" pitchFamily="34" charset="0"/>
              </a:rPr>
              <a:t>Đại</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Học</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Quốc</a:t>
            </a:r>
            <a:r>
              <a:rPr lang="en-US" b="1" dirty="0">
                <a:solidFill>
                  <a:schemeClr val="tx1">
                    <a:lumMod val="85000"/>
                    <a:lumOff val="15000"/>
                  </a:schemeClr>
                </a:solidFill>
                <a:latin typeface="Arial" panose="020B0604020202020204" pitchFamily="34" charset="0"/>
                <a:cs typeface="Arial" panose="020B0604020202020204" pitchFamily="34" charset="0"/>
              </a:rPr>
              <a:t> Gia </a:t>
            </a:r>
            <a:r>
              <a:rPr lang="en-US" b="1" dirty="0" err="1">
                <a:solidFill>
                  <a:schemeClr val="tx1">
                    <a:lumMod val="85000"/>
                    <a:lumOff val="15000"/>
                  </a:schemeClr>
                </a:solidFill>
                <a:latin typeface="Arial" panose="020B0604020202020204" pitchFamily="34" charset="0"/>
                <a:cs typeface="Arial" panose="020B0604020202020204" pitchFamily="34" charset="0"/>
              </a:rPr>
              <a:t>Thành</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phố</a:t>
            </a:r>
            <a:r>
              <a:rPr lang="en-US" b="1" dirty="0">
                <a:solidFill>
                  <a:schemeClr val="tx1">
                    <a:lumMod val="85000"/>
                    <a:lumOff val="15000"/>
                  </a:schemeClr>
                </a:solidFill>
                <a:latin typeface="Arial" panose="020B0604020202020204" pitchFamily="34" charset="0"/>
                <a:cs typeface="Arial" panose="020B0604020202020204" pitchFamily="34" charset="0"/>
              </a:rPr>
              <a:t> HCM</a:t>
            </a:r>
          </a:p>
        </p:txBody>
      </p:sp>
      <p:pic>
        <p:nvPicPr>
          <p:cNvPr id="12" name="Picture 2">
            <a:extLst>
              <a:ext uri="{FF2B5EF4-FFF2-40B4-BE49-F238E27FC236}">
                <a16:creationId xmlns:a16="http://schemas.microsoft.com/office/drawing/2014/main" id="{2B37083F-1EFE-467E-A7EE-6246358BC86D}"/>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11955"/>
          <a:stretch/>
        </p:blipFill>
        <p:spPr bwMode="auto">
          <a:xfrm>
            <a:off x="853561" y="1754343"/>
            <a:ext cx="6857072" cy="294171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See the source image">
            <a:extLst>
              <a:ext uri="{FF2B5EF4-FFF2-40B4-BE49-F238E27FC236}">
                <a16:creationId xmlns:a16="http://schemas.microsoft.com/office/drawing/2014/main" id="{EE84E1ED-388C-423A-AC19-F78056C9AC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14442" y="179820"/>
            <a:ext cx="1820474" cy="64633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picture containing object, clock&#10;&#10;Description automatically generated">
            <a:extLst>
              <a:ext uri="{FF2B5EF4-FFF2-40B4-BE49-F238E27FC236}">
                <a16:creationId xmlns:a16="http://schemas.microsoft.com/office/drawing/2014/main" id="{CB8487BB-9C73-DDEC-992E-A511799FDA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26822" y="5652967"/>
            <a:ext cx="1205033" cy="1205033"/>
          </a:xfrm>
          <a:prstGeom prst="rect">
            <a:avLst/>
          </a:prstGeom>
        </p:spPr>
      </p:pic>
      <p:pic>
        <p:nvPicPr>
          <p:cNvPr id="13" name="Picture 2" descr="Trang chủ - NC - Khoa Mạng máy tính và Truyền thông - UIT">
            <a:extLst>
              <a:ext uri="{FF2B5EF4-FFF2-40B4-BE49-F238E27FC236}">
                <a16:creationId xmlns:a16="http://schemas.microsoft.com/office/drawing/2014/main" id="{BC4826C6-D743-7117-A996-08D3AD75476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4639711" y="5629342"/>
            <a:ext cx="1271561" cy="1309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99946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D4C9177-FCF7-4293-9761-B2A3B1D7FAD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23209" y="-1"/>
            <a:ext cx="10296258" cy="6864172"/>
          </a:xfrm>
          <a:prstGeom prst="rect">
            <a:avLst/>
          </a:prstGeom>
        </p:spPr>
      </p:pic>
      <p:sp>
        <p:nvSpPr>
          <p:cNvPr id="15" name="Rectangle 14">
            <a:extLst>
              <a:ext uri="{FF2B5EF4-FFF2-40B4-BE49-F238E27FC236}">
                <a16:creationId xmlns:a16="http://schemas.microsoft.com/office/drawing/2014/main" id="{BE32BE3A-A33B-4ED1-A5AC-AB51F56EB843}"/>
              </a:ext>
            </a:extLst>
          </p:cNvPr>
          <p:cNvSpPr/>
          <p:nvPr/>
        </p:nvSpPr>
        <p:spPr>
          <a:xfrm>
            <a:off x="0" y="-1"/>
            <a:ext cx="9144000" cy="6848273"/>
          </a:xfrm>
          <a:prstGeom prst="rect">
            <a:avLst/>
          </a:prstGeom>
          <a:solidFill>
            <a:schemeClr val="dk1">
              <a:alpha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938720" y="3348136"/>
            <a:ext cx="7772400" cy="1826209"/>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2200" i="1">
                <a:solidFill>
                  <a:schemeClr val="bg1"/>
                </a:solidFill>
              </a:rPr>
              <a:t>…..</a:t>
            </a:r>
            <a:endParaRPr lang="en-US" sz="4600" b="1" dirty="0">
              <a:solidFill>
                <a:schemeClr val="bg1"/>
              </a:solidFill>
            </a:endParaRPr>
          </a:p>
        </p:txBody>
      </p:sp>
      <p:sp>
        <p:nvSpPr>
          <p:cNvPr id="3" name="Subtitle 2">
            <a:extLst>
              <a:ext uri="{FF2B5EF4-FFF2-40B4-BE49-F238E27FC236}">
                <a16:creationId xmlns:a16="http://schemas.microsoft.com/office/drawing/2014/main" id="{7494A592-F69E-49DD-A736-C2E81C922706}"/>
              </a:ext>
            </a:extLst>
          </p:cNvPr>
          <p:cNvSpPr>
            <a:spLocks noGrp="1"/>
          </p:cNvSpPr>
          <p:nvPr>
            <p:ph type="subTitle" idx="1"/>
          </p:nvPr>
        </p:nvSpPr>
        <p:spPr>
          <a:xfrm>
            <a:off x="2511705" y="5486400"/>
            <a:ext cx="6955503" cy="1142528"/>
          </a:xfrm>
        </p:spPr>
        <p:txBody>
          <a:bodyPr>
            <a:noAutofit/>
          </a:bodyPr>
          <a:lstStyle/>
          <a:p>
            <a:pPr algn="l"/>
            <a:endParaRPr lang="en-US" sz="2000" dirty="0">
              <a:solidFill>
                <a:schemeClr val="bg1"/>
              </a:solidFill>
            </a:endParaRP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45993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D4C9177-FCF7-4293-9761-B2A3B1D7FADB}"/>
              </a:ext>
            </a:extLst>
          </p:cNvPr>
          <p:cNvPicPr>
            <a:picLocks noChangeAspect="1"/>
          </p:cNvPicPr>
          <p:nvPr/>
        </p:nvPicPr>
        <p:blipFill>
          <a:blip r:embed="rId2">
            <a:alphaModFix amt="45000"/>
            <a:extLst>
              <a:ext uri="{28A0092B-C50C-407E-A947-70E740481C1C}">
                <a14:useLocalDpi xmlns:a14="http://schemas.microsoft.com/office/drawing/2010/main" val="0"/>
              </a:ext>
            </a:extLst>
          </a:blip>
          <a:srcRect/>
          <a:stretch/>
        </p:blipFill>
        <p:spPr>
          <a:xfrm>
            <a:off x="29081" y="712978"/>
            <a:ext cx="9085838" cy="6057225"/>
          </a:xfrm>
          <a:prstGeom prst="rect">
            <a:avLst/>
          </a:prstGeom>
          <a:ln>
            <a:noFill/>
          </a:ln>
          <a:effectLst>
            <a:softEdge rad="112500"/>
          </a:effectLst>
        </p:spPr>
      </p:pic>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1459345" y="4775199"/>
            <a:ext cx="5627656" cy="785091"/>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4600" b="1" dirty="0">
                <a:solidFill>
                  <a:schemeClr val="bg1"/>
                </a:solidFill>
              </a:rPr>
              <a:t>…</a:t>
            </a: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descr="A close up of a logo&#10;&#10;Description generated with very high confidence">
            <a:extLst>
              <a:ext uri="{FF2B5EF4-FFF2-40B4-BE49-F238E27FC236}">
                <a16:creationId xmlns:a16="http://schemas.microsoft.com/office/drawing/2014/main" id="{6E142685-9F6D-45FF-9CB8-1B195AF98E74}"/>
              </a:ext>
            </a:extLst>
          </p:cNvPr>
          <p:cNvPicPr>
            <a:picLocks noChangeAspect="1"/>
          </p:cNvPicPr>
          <p:nvPr/>
        </p:nvPicPr>
        <p:blipFill rotWithShape="1">
          <a:blip r:embed="rId3">
            <a:extLst>
              <a:ext uri="{28A0092B-C50C-407E-A947-70E740481C1C}">
                <a14:useLocalDpi xmlns:a14="http://schemas.microsoft.com/office/drawing/2010/main" val="0"/>
              </a:ext>
            </a:extLst>
          </a:blip>
          <a:srcRect r="75471"/>
          <a:stretch/>
        </p:blipFill>
        <p:spPr>
          <a:xfrm>
            <a:off x="337946" y="-84775"/>
            <a:ext cx="838888" cy="949173"/>
          </a:xfrm>
          <a:prstGeom prst="rect">
            <a:avLst/>
          </a:prstGeom>
        </p:spPr>
      </p:pic>
      <p:sp>
        <p:nvSpPr>
          <p:cNvPr id="10" name="TextBox 9">
            <a:extLst>
              <a:ext uri="{FF2B5EF4-FFF2-40B4-BE49-F238E27FC236}">
                <a16:creationId xmlns:a16="http://schemas.microsoft.com/office/drawing/2014/main" id="{F6D31DDF-DF9C-4576-80EA-A654E4CD0E94}"/>
              </a:ext>
            </a:extLst>
          </p:cNvPr>
          <p:cNvSpPr txBox="1"/>
          <p:nvPr/>
        </p:nvSpPr>
        <p:spPr>
          <a:xfrm>
            <a:off x="1176834" y="66647"/>
            <a:ext cx="4575233" cy="646331"/>
          </a:xfrm>
          <a:prstGeom prst="rect">
            <a:avLst/>
          </a:prstGeom>
          <a:noFill/>
        </p:spPr>
        <p:txBody>
          <a:bodyPr wrap="square" rtlCol="0">
            <a:spAutoFit/>
          </a:bodyPr>
          <a:lstStyle/>
          <a:p>
            <a:r>
              <a:rPr lang="en-US" b="1" dirty="0" err="1">
                <a:solidFill>
                  <a:schemeClr val="tx1">
                    <a:lumMod val="85000"/>
                    <a:lumOff val="15000"/>
                  </a:schemeClr>
                </a:solidFill>
                <a:latin typeface="Arial" panose="020B0604020202020204" pitchFamily="34" charset="0"/>
                <a:cs typeface="Arial" panose="020B0604020202020204" pitchFamily="34" charset="0"/>
              </a:rPr>
              <a:t>Đại</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Học</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Quốc</a:t>
            </a:r>
            <a:r>
              <a:rPr lang="en-US" b="1" dirty="0">
                <a:solidFill>
                  <a:schemeClr val="tx1">
                    <a:lumMod val="85000"/>
                    <a:lumOff val="15000"/>
                  </a:schemeClr>
                </a:solidFill>
                <a:latin typeface="Arial" panose="020B0604020202020204" pitchFamily="34" charset="0"/>
                <a:cs typeface="Arial" panose="020B0604020202020204" pitchFamily="34" charset="0"/>
              </a:rPr>
              <a:t> Gia TP. HCM</a:t>
            </a:r>
          </a:p>
          <a:p>
            <a:r>
              <a:rPr lang="en-US" b="1" dirty="0">
                <a:solidFill>
                  <a:schemeClr val="tx1">
                    <a:lumMod val="85000"/>
                    <a:lumOff val="15000"/>
                  </a:schemeClr>
                </a:solidFill>
                <a:latin typeface="Arial" panose="020B0604020202020204" pitchFamily="34" charset="0"/>
                <a:cs typeface="Arial" panose="020B0604020202020204" pitchFamily="34" charset="0"/>
              </a:rPr>
              <a:t>Tr</a:t>
            </a:r>
            <a:r>
              <a:rPr lang="vi-VN" b="1" dirty="0">
                <a:solidFill>
                  <a:schemeClr val="tx1">
                    <a:lumMod val="85000"/>
                    <a:lumOff val="15000"/>
                  </a:schemeClr>
                </a:solidFill>
                <a:latin typeface="Arial" panose="020B0604020202020204" pitchFamily="34" charset="0"/>
                <a:cs typeface="Arial" panose="020B0604020202020204" pitchFamily="34" charset="0"/>
              </a:rPr>
              <a:t>ư</a:t>
            </a:r>
            <a:r>
              <a:rPr lang="en-US" b="1" dirty="0" err="1">
                <a:solidFill>
                  <a:schemeClr val="tx1">
                    <a:lumMod val="85000"/>
                    <a:lumOff val="15000"/>
                  </a:schemeClr>
                </a:solidFill>
                <a:latin typeface="Arial" panose="020B0604020202020204" pitchFamily="34" charset="0"/>
                <a:cs typeface="Arial" panose="020B0604020202020204" pitchFamily="34" charset="0"/>
              </a:rPr>
              <a:t>ờng</a:t>
            </a:r>
            <a:r>
              <a:rPr lang="en-US" b="1" dirty="0">
                <a:solidFill>
                  <a:schemeClr val="tx1">
                    <a:lumMod val="85000"/>
                    <a:lumOff val="15000"/>
                  </a:schemeClr>
                </a:solidFill>
                <a:latin typeface="Arial" panose="020B0604020202020204" pitchFamily="34" charset="0"/>
                <a:cs typeface="Arial" panose="020B0604020202020204" pitchFamily="34" charset="0"/>
              </a:rPr>
              <a:t> ĐH </a:t>
            </a:r>
            <a:r>
              <a:rPr lang="en-US" b="1" dirty="0" err="1">
                <a:solidFill>
                  <a:schemeClr val="tx1">
                    <a:lumMod val="85000"/>
                    <a:lumOff val="15000"/>
                  </a:schemeClr>
                </a:solidFill>
                <a:latin typeface="Arial" panose="020B0604020202020204" pitchFamily="34" charset="0"/>
                <a:cs typeface="Arial" panose="020B0604020202020204" pitchFamily="34" charset="0"/>
              </a:rPr>
              <a:t>Công</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nghệ</a:t>
            </a:r>
            <a:r>
              <a:rPr lang="en-US" b="1" dirty="0">
                <a:solidFill>
                  <a:schemeClr val="tx1">
                    <a:lumMod val="85000"/>
                    <a:lumOff val="15000"/>
                  </a:schemeClr>
                </a:solidFill>
                <a:latin typeface="Arial" panose="020B0604020202020204" pitchFamily="34" charset="0"/>
                <a:cs typeface="Arial" panose="020B0604020202020204" pitchFamily="34" charset="0"/>
              </a:rPr>
              <a:t> </a:t>
            </a:r>
            <a:r>
              <a:rPr lang="en-US" b="1" dirty="0" err="1">
                <a:solidFill>
                  <a:schemeClr val="tx1">
                    <a:lumMod val="85000"/>
                    <a:lumOff val="15000"/>
                  </a:schemeClr>
                </a:solidFill>
                <a:latin typeface="Arial" panose="020B0604020202020204" pitchFamily="34" charset="0"/>
                <a:cs typeface="Arial" panose="020B0604020202020204" pitchFamily="34" charset="0"/>
              </a:rPr>
              <a:t>Thông</a:t>
            </a:r>
            <a:r>
              <a:rPr lang="en-US" b="1" dirty="0">
                <a:solidFill>
                  <a:schemeClr val="tx1">
                    <a:lumMod val="85000"/>
                    <a:lumOff val="15000"/>
                  </a:schemeClr>
                </a:solidFill>
                <a:latin typeface="Arial" panose="020B0604020202020204" pitchFamily="34" charset="0"/>
                <a:cs typeface="Arial" panose="020B0604020202020204" pitchFamily="34" charset="0"/>
              </a:rPr>
              <a:t> tin</a:t>
            </a:r>
          </a:p>
        </p:txBody>
      </p:sp>
      <p:pic>
        <p:nvPicPr>
          <p:cNvPr id="8" name="Picture 2" descr="See the source image">
            <a:extLst>
              <a:ext uri="{FF2B5EF4-FFF2-40B4-BE49-F238E27FC236}">
                <a16:creationId xmlns:a16="http://schemas.microsoft.com/office/drawing/2014/main" id="{662E8E6C-6F5F-4E63-8FF6-F96A95ADD0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9645" y="210389"/>
            <a:ext cx="1128045" cy="400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5033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2FCD4-3209-E8AE-E1E9-E312424B65F3}"/>
              </a:ext>
            </a:extLst>
          </p:cNvPr>
          <p:cNvSpPr>
            <a:spLocks noGrp="1"/>
          </p:cNvSpPr>
          <p:nvPr>
            <p:ph type="title"/>
          </p:nvPr>
        </p:nvSpPr>
        <p:spPr/>
        <p:txBody>
          <a:bodyPr>
            <a:normAutofit fontScale="90000"/>
          </a:bodyPr>
          <a:lstStyle/>
          <a:p>
            <a:r>
              <a:rPr lang="en-US" sz="3200" dirty="0" err="1"/>
              <a:t>Mục</a:t>
            </a:r>
            <a:r>
              <a:rPr lang="en-US" sz="3200" dirty="0"/>
              <a:t> </a:t>
            </a:r>
            <a:r>
              <a:rPr lang="en-US" sz="3200" dirty="0" err="1"/>
              <a:t>tiêu</a:t>
            </a:r>
            <a:r>
              <a:rPr lang="en-US" sz="3200" dirty="0"/>
              <a:t> </a:t>
            </a:r>
            <a:r>
              <a:rPr lang="en-US" sz="3200" dirty="0" err="1"/>
              <a:t>nghiên</a:t>
            </a:r>
            <a:r>
              <a:rPr lang="en-US" sz="3200" dirty="0"/>
              <a:t> </a:t>
            </a:r>
            <a:r>
              <a:rPr lang="en-US" sz="3200" dirty="0" err="1"/>
              <a:t>cứu</a:t>
            </a:r>
            <a:endParaRPr lang="en-US" dirty="0"/>
          </a:p>
        </p:txBody>
      </p:sp>
      <p:sp>
        <p:nvSpPr>
          <p:cNvPr id="3" name="Content Placeholder 2">
            <a:extLst>
              <a:ext uri="{FF2B5EF4-FFF2-40B4-BE49-F238E27FC236}">
                <a16:creationId xmlns:a16="http://schemas.microsoft.com/office/drawing/2014/main" id="{F13E7D59-4069-CF18-72D7-100149EA374D}"/>
              </a:ext>
            </a:extLst>
          </p:cNvPr>
          <p:cNvSpPr>
            <a:spLocks noGrp="1"/>
          </p:cNvSpPr>
          <p:nvPr>
            <p:ph idx="1"/>
          </p:nvPr>
        </p:nvSpPr>
        <p:spPr/>
        <p:txBody>
          <a:bodyPr/>
          <a:lstStyle/>
          <a:p>
            <a:r>
              <a:rPr lang="vi-VN" sz="2800" dirty="0"/>
              <a:t>Xây dựng mô hình học máy để phát hiện bất thường trong dữ liệu cảm biến.</a:t>
            </a:r>
          </a:p>
          <a:p>
            <a:r>
              <a:rPr lang="vi-VN" sz="2800" dirty="0"/>
              <a:t>Nghiên cứu, so sánh 3 mô hình: </a:t>
            </a:r>
            <a:r>
              <a:rPr lang="vi-VN" sz="2800" b="1" dirty="0"/>
              <a:t>Isolation Forest, VAE, GAN</a:t>
            </a:r>
            <a:r>
              <a:rPr lang="vi-VN" sz="2800" dirty="0"/>
              <a:t>.</a:t>
            </a:r>
          </a:p>
          <a:p>
            <a:r>
              <a:rPr lang="vi-VN" sz="2800" dirty="0"/>
              <a:t>Tích hợp thành hệ thống giám sát IoT → cảnh báo và hỗ trợ bảo trì dự đoán.</a:t>
            </a:r>
          </a:p>
          <a:p>
            <a:pPr marL="0" indent="0">
              <a:buNone/>
            </a:pPr>
            <a:endParaRPr lang="en-US" dirty="0"/>
          </a:p>
        </p:txBody>
      </p:sp>
      <p:sp>
        <p:nvSpPr>
          <p:cNvPr id="4" name="Slide Number Placeholder 3">
            <a:extLst>
              <a:ext uri="{FF2B5EF4-FFF2-40B4-BE49-F238E27FC236}">
                <a16:creationId xmlns:a16="http://schemas.microsoft.com/office/drawing/2014/main" id="{4EAA5658-CA57-8D22-AD11-C48B20FCB3E7}"/>
              </a:ext>
            </a:extLst>
          </p:cNvPr>
          <p:cNvSpPr>
            <a:spLocks noGrp="1"/>
          </p:cNvSpPr>
          <p:nvPr>
            <p:ph type="sldNum" sz="quarter" idx="12"/>
          </p:nvPr>
        </p:nvSpPr>
        <p:spPr/>
        <p:txBody>
          <a:bodyPr/>
          <a:lstStyle/>
          <a:p>
            <a:fld id="{B487F271-60DF-4592-BB7F-B45BB4441AA9}" type="slidenum">
              <a:rPr lang="en-US" smtClean="0"/>
              <a:pPr/>
              <a:t>4</a:t>
            </a:fld>
            <a:endParaRPr lang="en-US" dirty="0"/>
          </a:p>
        </p:txBody>
      </p:sp>
    </p:spTree>
    <p:extLst>
      <p:ext uri="{BB962C8B-B14F-4D97-AF65-F5344CB8AC3E}">
        <p14:creationId xmlns:p14="http://schemas.microsoft.com/office/powerpoint/2010/main" val="234714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F45DD-6503-4988-8247-9CDDB361A48C}"/>
              </a:ext>
            </a:extLst>
          </p:cNvPr>
          <p:cNvSpPr>
            <a:spLocks noGrp="1"/>
          </p:cNvSpPr>
          <p:nvPr>
            <p:ph type="title"/>
          </p:nvPr>
        </p:nvSpPr>
        <p:spPr/>
        <p:txBody>
          <a:bodyPr/>
          <a:lstStyle/>
          <a:p>
            <a:r>
              <a:rPr lang="vi-VN" dirty="0"/>
              <a:t>Phạm vi &amp; phương pháp</a:t>
            </a:r>
            <a:endParaRPr lang="en-US" dirty="0"/>
          </a:p>
        </p:txBody>
      </p:sp>
      <p:sp>
        <p:nvSpPr>
          <p:cNvPr id="3" name="Content Placeholder 2">
            <a:extLst>
              <a:ext uri="{FF2B5EF4-FFF2-40B4-BE49-F238E27FC236}">
                <a16:creationId xmlns:a16="http://schemas.microsoft.com/office/drawing/2014/main" id="{F5DDC6BA-A270-4291-929B-4C51C23F8A80}"/>
              </a:ext>
            </a:extLst>
          </p:cNvPr>
          <p:cNvSpPr>
            <a:spLocks noGrp="1"/>
          </p:cNvSpPr>
          <p:nvPr>
            <p:ph idx="1"/>
          </p:nvPr>
        </p:nvSpPr>
        <p:spPr/>
        <p:txBody>
          <a:bodyPr/>
          <a:lstStyle/>
          <a:p>
            <a:r>
              <a:rPr lang="vi-VN" b="1" dirty="0"/>
              <a:t>Phạm vi</a:t>
            </a:r>
            <a:r>
              <a:rPr lang="vi-VN" dirty="0"/>
              <a:t>: dữ liệu cảm biến từ </a:t>
            </a:r>
            <a:r>
              <a:rPr lang="vi-VN" b="1" dirty="0"/>
              <a:t>máy bơm công nghiệp</a:t>
            </a:r>
            <a:r>
              <a:rPr lang="vi-VN" dirty="0"/>
              <a:t> (áp suất, rung động, nhiệt độ, công suất).</a:t>
            </a:r>
          </a:p>
          <a:p>
            <a:r>
              <a:rPr lang="vi-VN" b="1" dirty="0"/>
              <a:t>Phương pháp</a:t>
            </a:r>
            <a:r>
              <a:rPr lang="vi-VN" dirty="0"/>
              <a:t>:</a:t>
            </a:r>
          </a:p>
          <a:p>
            <a:pPr lvl="1"/>
            <a:r>
              <a:rPr lang="vi-VN" dirty="0"/>
              <a:t>Khảo sát lý thuyết, chọn mô hình phù hợp.</a:t>
            </a:r>
          </a:p>
          <a:p>
            <a:pPr lvl="1"/>
            <a:r>
              <a:rPr lang="vi-VN" dirty="0"/>
              <a:t>Thu thập + tiền xử lý dữ liệu.</a:t>
            </a:r>
          </a:p>
          <a:p>
            <a:pPr lvl="1"/>
            <a:r>
              <a:rPr lang="vi-VN" dirty="0"/>
              <a:t>Huấn luyện, đánh giá, so sánh.</a:t>
            </a:r>
          </a:p>
          <a:p>
            <a:pPr lvl="1"/>
            <a:r>
              <a:rPr lang="vi-VN" dirty="0"/>
              <a:t>Tích hợp thử nghiệm vào hệ thống IoT (MQTT + Timescale DB + giao diện web).</a:t>
            </a:r>
          </a:p>
          <a:p>
            <a:endParaRPr lang="en-US" dirty="0"/>
          </a:p>
        </p:txBody>
      </p:sp>
      <p:sp>
        <p:nvSpPr>
          <p:cNvPr id="4" name="Slide Number Placeholder 3">
            <a:extLst>
              <a:ext uri="{FF2B5EF4-FFF2-40B4-BE49-F238E27FC236}">
                <a16:creationId xmlns:a16="http://schemas.microsoft.com/office/drawing/2014/main" id="{83DA4E7F-5BEA-46D4-83E7-C47E107B7420}"/>
              </a:ext>
            </a:extLst>
          </p:cNvPr>
          <p:cNvSpPr>
            <a:spLocks noGrp="1"/>
          </p:cNvSpPr>
          <p:nvPr>
            <p:ph type="sldNum" sz="quarter" idx="12"/>
          </p:nvPr>
        </p:nvSpPr>
        <p:spPr/>
        <p:txBody>
          <a:bodyPr/>
          <a:lstStyle/>
          <a:p>
            <a:fld id="{B487F271-60DF-4592-BB7F-B45BB4441AA9}" type="slidenum">
              <a:rPr lang="en-US" smtClean="0"/>
              <a:pPr/>
              <a:t>5</a:t>
            </a:fld>
            <a:endParaRPr lang="en-US" dirty="0"/>
          </a:p>
        </p:txBody>
      </p:sp>
    </p:spTree>
    <p:extLst>
      <p:ext uri="{BB962C8B-B14F-4D97-AF65-F5344CB8AC3E}">
        <p14:creationId xmlns:p14="http://schemas.microsoft.com/office/powerpoint/2010/main" val="133151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F9EE2-4AE2-D0D4-1F76-CDFA07D3F5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72F6F5-B610-FC92-BFE7-6643A9F2AB43}"/>
              </a:ext>
            </a:extLst>
          </p:cNvPr>
          <p:cNvSpPr>
            <a:spLocks noGrp="1"/>
          </p:cNvSpPr>
          <p:nvPr>
            <p:ph type="title"/>
          </p:nvPr>
        </p:nvSpPr>
        <p:spPr/>
        <p:txBody>
          <a:bodyPr/>
          <a:lstStyle/>
          <a:p>
            <a:r>
              <a:rPr lang="en-US" dirty="0" err="1"/>
              <a:t>Nội</a:t>
            </a:r>
            <a:r>
              <a:rPr lang="en-US" dirty="0"/>
              <a:t> dung </a:t>
            </a:r>
            <a:r>
              <a:rPr lang="en-US" dirty="0" err="1"/>
              <a:t>báo</a:t>
            </a:r>
            <a:r>
              <a:rPr lang="en-US" dirty="0"/>
              <a:t> </a:t>
            </a:r>
            <a:r>
              <a:rPr lang="en-US" dirty="0" err="1"/>
              <a:t>cáo</a:t>
            </a:r>
            <a:endParaRPr lang="en-US" dirty="0"/>
          </a:p>
        </p:txBody>
      </p:sp>
      <p:sp>
        <p:nvSpPr>
          <p:cNvPr id="3" name="Content Placeholder 2">
            <a:extLst>
              <a:ext uri="{FF2B5EF4-FFF2-40B4-BE49-F238E27FC236}">
                <a16:creationId xmlns:a16="http://schemas.microsoft.com/office/drawing/2014/main" id="{10C23D6B-B180-06C6-2C28-8D54F5CCB420}"/>
              </a:ext>
            </a:extLst>
          </p:cNvPr>
          <p:cNvSpPr>
            <a:spLocks noGrp="1"/>
          </p:cNvSpPr>
          <p:nvPr>
            <p:ph idx="1"/>
          </p:nvPr>
        </p:nvSpPr>
        <p:spPr/>
        <p:txBody>
          <a:bodyPr vert="horz" lIns="91440" tIns="45720" rIns="91440" bIns="45720" rtlCol="0" anchor="t">
            <a:normAutofit/>
          </a:bodyPr>
          <a:lstStyle/>
          <a:p>
            <a:pPr marL="292735" indent="-292735" defTabSz="385571">
              <a:spcBef>
                <a:spcPts val="2700"/>
              </a:spcBef>
              <a:defRPr sz="1800"/>
            </a:pPr>
            <a:r>
              <a:rPr lang="vi-VN" sz="2800" b="1" dirty="0"/>
              <a:t>Phần I: </a:t>
            </a:r>
            <a:r>
              <a:rPr lang="en-US" sz="2800" b="1" dirty="0" err="1"/>
              <a:t>Giới</a:t>
            </a:r>
            <a:r>
              <a:rPr lang="en-US" sz="2800" b="1" dirty="0"/>
              <a:t> </a:t>
            </a:r>
            <a:r>
              <a:rPr lang="en-US" sz="2800" b="1" dirty="0" err="1"/>
              <a:t>thiệu</a:t>
            </a:r>
            <a:endParaRPr lang="vi-VN" b="1" dirty="0"/>
          </a:p>
          <a:p>
            <a:pPr marL="292735" indent="-292735" defTabSz="385571">
              <a:spcBef>
                <a:spcPts val="2700"/>
              </a:spcBef>
              <a:defRPr sz="1800"/>
            </a:pPr>
            <a:r>
              <a:rPr lang="vi-VN" sz="2800" b="1" dirty="0">
                <a:solidFill>
                  <a:srgbClr val="FF0000"/>
                </a:solidFill>
              </a:rPr>
              <a:t>Phần II:</a:t>
            </a:r>
            <a:r>
              <a:rPr lang="en-US" sz="2800" b="1" dirty="0">
                <a:solidFill>
                  <a:srgbClr val="FF0000"/>
                </a:solidFill>
              </a:rPr>
              <a:t> </a:t>
            </a:r>
            <a:r>
              <a:rPr lang="vi-VN" sz="2800" b="1" dirty="0">
                <a:solidFill>
                  <a:srgbClr val="FF0000"/>
                </a:solidFill>
              </a:rPr>
              <a:t>Cơ sở lý thuyết &amp; mô hình</a:t>
            </a:r>
            <a:endParaRPr lang="en-US" sz="2800" b="1" dirty="0">
              <a:solidFill>
                <a:srgbClr val="FF0000"/>
              </a:solidFill>
            </a:endParaRPr>
          </a:p>
          <a:p>
            <a:pPr marL="292735" indent="-292735" defTabSz="385571">
              <a:spcBef>
                <a:spcPts val="2700"/>
              </a:spcBef>
              <a:defRPr sz="1800"/>
            </a:pPr>
            <a:r>
              <a:rPr lang="en-US" sz="2800" b="1" dirty="0" err="1"/>
              <a:t>Phần</a:t>
            </a:r>
            <a:r>
              <a:rPr lang="en-US" sz="2800" b="1" dirty="0"/>
              <a:t> III: </a:t>
            </a:r>
            <a:r>
              <a:rPr lang="en-US" sz="2800" b="1" dirty="0" err="1"/>
              <a:t>Hệ</a:t>
            </a:r>
            <a:r>
              <a:rPr lang="en-US" sz="2800" b="1" dirty="0"/>
              <a:t> </a:t>
            </a:r>
            <a:r>
              <a:rPr lang="en-US" sz="2800" b="1" dirty="0" err="1"/>
              <a:t>thống</a:t>
            </a:r>
            <a:r>
              <a:rPr lang="en-US" sz="2800" b="1" dirty="0"/>
              <a:t> &amp; Quy </a:t>
            </a:r>
            <a:r>
              <a:rPr lang="en-US" sz="2800" b="1" dirty="0" err="1"/>
              <a:t>trình</a:t>
            </a:r>
            <a:endParaRPr lang="en-US" sz="2800" b="1" dirty="0"/>
          </a:p>
          <a:p>
            <a:pPr marL="292735" indent="-292735" defTabSz="385571">
              <a:spcBef>
                <a:spcPts val="2700"/>
              </a:spcBef>
              <a:defRPr sz="1800"/>
            </a:pPr>
            <a:r>
              <a:rPr lang="en-US" sz="2800" b="1" dirty="0" err="1"/>
              <a:t>Phần</a:t>
            </a:r>
            <a:r>
              <a:rPr lang="en-US" sz="2800" b="1" dirty="0"/>
              <a:t> IV: </a:t>
            </a:r>
            <a:r>
              <a:rPr lang="en-US" sz="2800" b="1" dirty="0" err="1"/>
              <a:t>Thực</a:t>
            </a:r>
            <a:r>
              <a:rPr lang="en-US" sz="2800" b="1" dirty="0"/>
              <a:t> </a:t>
            </a:r>
            <a:r>
              <a:rPr lang="en-US" sz="2800" b="1" dirty="0" err="1"/>
              <a:t>nghiệm</a:t>
            </a:r>
            <a:r>
              <a:rPr lang="en-US" sz="2800" b="1" dirty="0"/>
              <a:t> &amp; </a:t>
            </a:r>
            <a:r>
              <a:rPr lang="en-US" sz="2800" b="1" dirty="0" err="1"/>
              <a:t>Kết</a:t>
            </a:r>
            <a:r>
              <a:rPr lang="en-US" sz="2800" b="1" dirty="0"/>
              <a:t> </a:t>
            </a:r>
            <a:r>
              <a:rPr lang="en-US" sz="2800" b="1" dirty="0" err="1"/>
              <a:t>quả</a:t>
            </a:r>
            <a:endParaRPr lang="vi-VN" sz="2800" b="1" dirty="0"/>
          </a:p>
          <a:p>
            <a:pPr marL="292735" indent="-292735">
              <a:spcBef>
                <a:spcPts val="2700"/>
              </a:spcBef>
            </a:pPr>
            <a:r>
              <a:rPr lang="en-US" b="1" dirty="0" err="1">
                <a:latin typeface="Arial"/>
                <a:cs typeface="Arial"/>
              </a:rPr>
              <a:t>Phần</a:t>
            </a:r>
            <a:r>
              <a:rPr lang="en-US" b="1" dirty="0">
                <a:latin typeface="Arial"/>
                <a:cs typeface="Arial"/>
              </a:rPr>
              <a:t> V: </a:t>
            </a:r>
            <a:r>
              <a:rPr lang="en-US" b="1" dirty="0" err="1"/>
              <a:t>Ứng</a:t>
            </a:r>
            <a:r>
              <a:rPr lang="en-US" b="1" dirty="0"/>
              <a:t> </a:t>
            </a:r>
            <a:r>
              <a:rPr lang="en-US" b="1" dirty="0" err="1"/>
              <a:t>dụng</a:t>
            </a:r>
            <a:r>
              <a:rPr lang="en-US" b="1" dirty="0"/>
              <a:t> &amp; </a:t>
            </a:r>
            <a:r>
              <a:rPr lang="en-US" b="1" dirty="0" err="1"/>
              <a:t>Giá</a:t>
            </a:r>
            <a:r>
              <a:rPr lang="en-US" b="1" dirty="0"/>
              <a:t> </a:t>
            </a:r>
            <a:r>
              <a:rPr lang="en-US" b="1" dirty="0" err="1"/>
              <a:t>trị</a:t>
            </a:r>
            <a:endParaRPr lang="en-US" b="1" dirty="0"/>
          </a:p>
          <a:p>
            <a:endParaRPr lang="en-US" dirty="0"/>
          </a:p>
        </p:txBody>
      </p:sp>
      <p:sp>
        <p:nvSpPr>
          <p:cNvPr id="4" name="Slide Number Placeholder 3">
            <a:extLst>
              <a:ext uri="{FF2B5EF4-FFF2-40B4-BE49-F238E27FC236}">
                <a16:creationId xmlns:a16="http://schemas.microsoft.com/office/drawing/2014/main" id="{B7F27806-8D63-2F4F-1BAC-C0115C84B70E}"/>
              </a:ext>
            </a:extLst>
          </p:cNvPr>
          <p:cNvSpPr>
            <a:spLocks noGrp="1"/>
          </p:cNvSpPr>
          <p:nvPr>
            <p:ph type="sldNum" sz="quarter" idx="12"/>
          </p:nvPr>
        </p:nvSpPr>
        <p:spPr/>
        <p:txBody>
          <a:bodyPr/>
          <a:lstStyle/>
          <a:p>
            <a:fld id="{B487F271-60DF-4592-BB7F-B45BB4441AA9}" type="slidenum">
              <a:rPr lang="en-US" smtClean="0"/>
              <a:pPr/>
              <a:t>6</a:t>
            </a:fld>
            <a:endParaRPr lang="en-US" dirty="0"/>
          </a:p>
        </p:txBody>
      </p:sp>
    </p:spTree>
    <p:extLst>
      <p:ext uri="{BB962C8B-B14F-4D97-AF65-F5344CB8AC3E}">
        <p14:creationId xmlns:p14="http://schemas.microsoft.com/office/powerpoint/2010/main" val="1252679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8A2E2-43F7-406A-93C3-31C8EF303AAF}"/>
              </a:ext>
            </a:extLst>
          </p:cNvPr>
          <p:cNvSpPr>
            <a:spLocks noGrp="1"/>
          </p:cNvSpPr>
          <p:nvPr>
            <p:ph type="title"/>
          </p:nvPr>
        </p:nvSpPr>
        <p:spPr/>
        <p:txBody>
          <a:bodyPr/>
          <a:lstStyle/>
          <a:p>
            <a:r>
              <a:rPr lang="en-US" dirty="0" err="1"/>
              <a:t>Các</a:t>
            </a:r>
            <a:r>
              <a:rPr lang="en-US" dirty="0"/>
              <a:t> </a:t>
            </a:r>
            <a:r>
              <a:rPr lang="en-US" dirty="0" err="1"/>
              <a:t>mô</a:t>
            </a:r>
            <a:r>
              <a:rPr lang="en-US" dirty="0"/>
              <a:t> </a:t>
            </a:r>
            <a:r>
              <a:rPr lang="en-US" dirty="0" err="1"/>
              <a:t>hình</a:t>
            </a:r>
            <a:r>
              <a:rPr lang="en-US" dirty="0"/>
              <a:t> </a:t>
            </a:r>
            <a:r>
              <a:rPr lang="en-US" dirty="0" err="1"/>
              <a:t>sử</a:t>
            </a:r>
            <a:r>
              <a:rPr lang="en-US" dirty="0"/>
              <a:t> </a:t>
            </a:r>
            <a:r>
              <a:rPr lang="en-US" dirty="0" err="1"/>
              <a:t>dụng</a:t>
            </a:r>
            <a:endParaRPr lang="en-US" dirty="0"/>
          </a:p>
        </p:txBody>
      </p:sp>
      <p:sp>
        <p:nvSpPr>
          <p:cNvPr id="3" name="Content Placeholder 2">
            <a:extLst>
              <a:ext uri="{FF2B5EF4-FFF2-40B4-BE49-F238E27FC236}">
                <a16:creationId xmlns:a16="http://schemas.microsoft.com/office/drawing/2014/main" id="{5DEE0095-2C89-4351-AC6F-F23BC757A47A}"/>
              </a:ext>
            </a:extLst>
          </p:cNvPr>
          <p:cNvSpPr>
            <a:spLocks noGrp="1"/>
          </p:cNvSpPr>
          <p:nvPr>
            <p:ph idx="1"/>
          </p:nvPr>
        </p:nvSpPr>
        <p:spPr/>
        <p:txBody>
          <a:bodyPr/>
          <a:lstStyle/>
          <a:p>
            <a:r>
              <a:rPr lang="vi-VN" b="1" dirty="0"/>
              <a:t>Isolation Forest</a:t>
            </a:r>
            <a:r>
              <a:rPr lang="vi-VN" dirty="0"/>
              <a:t>: phát hiện nhanh outlier, không cần nhãn.</a:t>
            </a:r>
          </a:p>
          <a:p>
            <a:r>
              <a:rPr lang="vi-VN" b="1" dirty="0"/>
              <a:t>VAE</a:t>
            </a:r>
            <a:r>
              <a:rPr lang="vi-VN" dirty="0"/>
              <a:t>: học biểu diễn dữ liệu bình thường, bất thường → lỗi tái tạo cao.</a:t>
            </a:r>
          </a:p>
          <a:p>
            <a:r>
              <a:rPr lang="vi-VN" b="1" dirty="0"/>
              <a:t>GAN</a:t>
            </a:r>
            <a:r>
              <a:rPr lang="vi-VN" dirty="0"/>
              <a:t>: đối kháng Generator–Discriminator, phát hiện dữ liệu “không sinh ra được”.</a:t>
            </a:r>
          </a:p>
          <a:p>
            <a:pPr marL="0" indent="0">
              <a:buNone/>
            </a:pPr>
            <a:endParaRPr lang="en-US" dirty="0"/>
          </a:p>
        </p:txBody>
      </p:sp>
      <p:sp>
        <p:nvSpPr>
          <p:cNvPr id="4" name="Slide Number Placeholder 3">
            <a:extLst>
              <a:ext uri="{FF2B5EF4-FFF2-40B4-BE49-F238E27FC236}">
                <a16:creationId xmlns:a16="http://schemas.microsoft.com/office/drawing/2014/main" id="{90DCBA8B-3E54-44E7-9E16-B32E964FA0F3}"/>
              </a:ext>
            </a:extLst>
          </p:cNvPr>
          <p:cNvSpPr>
            <a:spLocks noGrp="1"/>
          </p:cNvSpPr>
          <p:nvPr>
            <p:ph type="sldNum" sz="quarter" idx="12"/>
          </p:nvPr>
        </p:nvSpPr>
        <p:spPr/>
        <p:txBody>
          <a:bodyPr/>
          <a:lstStyle/>
          <a:p>
            <a:fld id="{B487F271-60DF-4592-BB7F-B45BB4441AA9}" type="slidenum">
              <a:rPr lang="en-US" smtClean="0"/>
              <a:pPr/>
              <a:t>7</a:t>
            </a:fld>
            <a:endParaRPr lang="en-US" dirty="0"/>
          </a:p>
        </p:txBody>
      </p:sp>
    </p:spTree>
    <p:extLst>
      <p:ext uri="{BB962C8B-B14F-4D97-AF65-F5344CB8AC3E}">
        <p14:creationId xmlns:p14="http://schemas.microsoft.com/office/powerpoint/2010/main" val="3502397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9A393-A9FC-6242-C26C-AFD9A81A7311}"/>
              </a:ext>
            </a:extLst>
          </p:cNvPr>
          <p:cNvSpPr>
            <a:spLocks noGrp="1"/>
          </p:cNvSpPr>
          <p:nvPr>
            <p:ph type="title"/>
          </p:nvPr>
        </p:nvSpPr>
        <p:spPr/>
        <p:txBody>
          <a:bodyPr/>
          <a:lstStyle/>
          <a:p>
            <a:r>
              <a:rPr lang="en-US" dirty="0"/>
              <a:t>So </a:t>
            </a:r>
            <a:r>
              <a:rPr lang="en-US" dirty="0" err="1"/>
              <a:t>sánh</a:t>
            </a:r>
            <a:r>
              <a:rPr lang="en-US" dirty="0"/>
              <a:t> </a:t>
            </a:r>
            <a:r>
              <a:rPr lang="en-US" dirty="0" err="1"/>
              <a:t>các</a:t>
            </a:r>
            <a:r>
              <a:rPr lang="en-US" dirty="0"/>
              <a:t> </a:t>
            </a:r>
            <a:r>
              <a:rPr lang="en-US" dirty="0" err="1"/>
              <a:t>mô</a:t>
            </a:r>
            <a:r>
              <a:rPr lang="en-US" dirty="0"/>
              <a:t> </a:t>
            </a:r>
            <a:r>
              <a:rPr lang="en-US" dirty="0" err="1"/>
              <a:t>hình</a:t>
            </a:r>
            <a:endParaRPr lang="en-US" dirty="0"/>
          </a:p>
        </p:txBody>
      </p:sp>
      <p:sp>
        <p:nvSpPr>
          <p:cNvPr id="4" name="Slide Number Placeholder 3">
            <a:extLst>
              <a:ext uri="{FF2B5EF4-FFF2-40B4-BE49-F238E27FC236}">
                <a16:creationId xmlns:a16="http://schemas.microsoft.com/office/drawing/2014/main" id="{99C12A03-596C-24CB-F215-89E673278353}"/>
              </a:ext>
            </a:extLst>
          </p:cNvPr>
          <p:cNvSpPr>
            <a:spLocks noGrp="1"/>
          </p:cNvSpPr>
          <p:nvPr>
            <p:ph type="sldNum" sz="quarter" idx="12"/>
          </p:nvPr>
        </p:nvSpPr>
        <p:spPr/>
        <p:txBody>
          <a:bodyPr/>
          <a:lstStyle/>
          <a:p>
            <a:fld id="{B487F271-60DF-4592-BB7F-B45BB4441AA9}" type="slidenum">
              <a:rPr lang="en-US" smtClean="0"/>
              <a:pPr/>
              <a:t>8</a:t>
            </a:fld>
            <a:endParaRPr lang="en-US" dirty="0"/>
          </a:p>
        </p:txBody>
      </p:sp>
      <p:graphicFrame>
        <p:nvGraphicFramePr>
          <p:cNvPr id="6" name="Content Placeholder 3">
            <a:extLst>
              <a:ext uri="{FF2B5EF4-FFF2-40B4-BE49-F238E27FC236}">
                <a16:creationId xmlns:a16="http://schemas.microsoft.com/office/drawing/2014/main" id="{BAAE3AE2-297E-62C8-9BFF-B23F23DED002}"/>
              </a:ext>
            </a:extLst>
          </p:cNvPr>
          <p:cNvGraphicFramePr>
            <a:graphicFrameLocks/>
          </p:cNvGraphicFramePr>
          <p:nvPr>
            <p:extLst>
              <p:ext uri="{D42A27DB-BD31-4B8C-83A1-F6EECF244321}">
                <p14:modId xmlns:p14="http://schemas.microsoft.com/office/powerpoint/2010/main" val="874978474"/>
              </p:ext>
            </p:extLst>
          </p:nvPr>
        </p:nvGraphicFramePr>
        <p:xfrm>
          <a:off x="324465" y="941729"/>
          <a:ext cx="8652389" cy="5294432"/>
        </p:xfrm>
        <a:graphic>
          <a:graphicData uri="http://schemas.openxmlformats.org/drawingml/2006/table">
            <a:tbl>
              <a:tblPr firstRow="1" firstCol="1" bandRow="1">
                <a:tableStyleId>{5C22544A-7EE6-4342-B048-85BDC9FD1C3A}</a:tableStyleId>
              </a:tblPr>
              <a:tblGrid>
                <a:gridCol w="1359015">
                  <a:extLst>
                    <a:ext uri="{9D8B030D-6E8A-4147-A177-3AD203B41FA5}">
                      <a16:colId xmlns:a16="http://schemas.microsoft.com/office/drawing/2014/main" val="1013262380"/>
                    </a:ext>
                  </a:extLst>
                </a:gridCol>
                <a:gridCol w="2397905">
                  <a:extLst>
                    <a:ext uri="{9D8B030D-6E8A-4147-A177-3AD203B41FA5}">
                      <a16:colId xmlns:a16="http://schemas.microsoft.com/office/drawing/2014/main" val="2115563926"/>
                    </a:ext>
                  </a:extLst>
                </a:gridCol>
                <a:gridCol w="2449040">
                  <a:extLst>
                    <a:ext uri="{9D8B030D-6E8A-4147-A177-3AD203B41FA5}">
                      <a16:colId xmlns:a16="http://schemas.microsoft.com/office/drawing/2014/main" val="873112115"/>
                    </a:ext>
                  </a:extLst>
                </a:gridCol>
                <a:gridCol w="2446429">
                  <a:extLst>
                    <a:ext uri="{9D8B030D-6E8A-4147-A177-3AD203B41FA5}">
                      <a16:colId xmlns:a16="http://schemas.microsoft.com/office/drawing/2014/main" val="4008456921"/>
                    </a:ext>
                  </a:extLst>
                </a:gridCol>
              </a:tblGrid>
              <a:tr h="487733">
                <a:tc>
                  <a:txBody>
                    <a:bodyPr/>
                    <a:lstStyle/>
                    <a:p>
                      <a:pPr algn="just" fontAlgn="ctr">
                        <a:lnSpc>
                          <a:spcPct val="115000"/>
                        </a:lnSpc>
                      </a:pPr>
                      <a:r>
                        <a:rPr lang="en-US" sz="1400" dirty="0" err="1">
                          <a:effectLst/>
                        </a:rPr>
                        <a:t>Tiêu</a:t>
                      </a:r>
                      <a:r>
                        <a:rPr lang="en-US" sz="1400" dirty="0">
                          <a:effectLst/>
                        </a:rPr>
                        <a:t> </a:t>
                      </a:r>
                      <a:r>
                        <a:rPr lang="en-US" sz="1400" dirty="0" err="1">
                          <a:effectLst/>
                        </a:rPr>
                        <a:t>chí</a:t>
                      </a:r>
                      <a:r>
                        <a:rPr lang="en-US" sz="1400" dirty="0">
                          <a:effectLst/>
                        </a:rPr>
                        <a:t> So </a:t>
                      </a:r>
                      <a:r>
                        <a:rPr lang="en-US" sz="1400" dirty="0" err="1">
                          <a:effectLst/>
                        </a:rPr>
                        <a:t>sánh</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dirty="0">
                          <a:effectLst/>
                        </a:rPr>
                        <a:t>Isolation Forest (</a:t>
                      </a:r>
                      <a:r>
                        <a:rPr lang="en-US" sz="1400" dirty="0" err="1">
                          <a:effectLst/>
                        </a:rPr>
                        <a:t>iForest</a:t>
                      </a:r>
                      <a:r>
                        <a:rPr lang="en-US" sz="1400" dirty="0">
                          <a:effectLst/>
                        </a:rPr>
                        <a:t>)</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dirty="0">
                          <a:effectLst/>
                        </a:rPr>
                        <a:t>Variational Autoencoder (VAE)</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dirty="0">
                          <a:effectLst/>
                        </a:rPr>
                        <a:t>Generative Adversarial Networks (GANs)</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091527813"/>
                  </a:ext>
                </a:extLst>
              </a:tr>
              <a:tr h="1141395">
                <a:tc>
                  <a:txBody>
                    <a:bodyPr/>
                    <a:lstStyle/>
                    <a:p>
                      <a:pPr algn="just" fontAlgn="ctr">
                        <a:lnSpc>
                          <a:spcPct val="115000"/>
                        </a:lnSpc>
                      </a:pPr>
                      <a:r>
                        <a:rPr lang="en-US" sz="1400" dirty="0" err="1">
                          <a:effectLst/>
                        </a:rPr>
                        <a:t>Cơ</a:t>
                      </a:r>
                      <a:r>
                        <a:rPr lang="en-US" sz="1400" dirty="0">
                          <a:effectLst/>
                        </a:rPr>
                        <a:t> </a:t>
                      </a:r>
                      <a:r>
                        <a:rPr lang="en-US" sz="1400" dirty="0" err="1">
                          <a:effectLst/>
                        </a:rPr>
                        <a:t>chế</a:t>
                      </a:r>
                      <a:r>
                        <a:rPr lang="en-US" sz="1400" dirty="0">
                          <a:effectLst/>
                        </a:rPr>
                        <a:t> </a:t>
                      </a:r>
                      <a:r>
                        <a:rPr lang="en-US" sz="1400" dirty="0" err="1">
                          <a:effectLst/>
                        </a:rPr>
                        <a:t>chính</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dirty="0" err="1">
                          <a:effectLst/>
                        </a:rPr>
                        <a:t>Dựa</a:t>
                      </a:r>
                      <a:r>
                        <a:rPr lang="en-US" sz="1400" dirty="0">
                          <a:effectLst/>
                        </a:rPr>
                        <a:t> </a:t>
                      </a:r>
                      <a:r>
                        <a:rPr lang="en-US" sz="1400" dirty="0" err="1">
                          <a:effectLst/>
                        </a:rPr>
                        <a:t>trên</a:t>
                      </a:r>
                      <a:r>
                        <a:rPr lang="en-US" sz="1400" dirty="0">
                          <a:effectLst/>
                        </a:rPr>
                        <a:t> </a:t>
                      </a:r>
                      <a:r>
                        <a:rPr lang="en-US" sz="1400" dirty="0" err="1">
                          <a:effectLst/>
                        </a:rPr>
                        <a:t>việc</a:t>
                      </a:r>
                      <a:r>
                        <a:rPr lang="en-US" sz="1400" dirty="0">
                          <a:effectLst/>
                        </a:rPr>
                        <a:t> </a:t>
                      </a:r>
                      <a:r>
                        <a:rPr lang="en-US" sz="1400" dirty="0" err="1">
                          <a:effectLst/>
                        </a:rPr>
                        <a:t>cô</a:t>
                      </a:r>
                      <a:r>
                        <a:rPr lang="en-US" sz="1400" dirty="0">
                          <a:effectLst/>
                        </a:rPr>
                        <a:t> </a:t>
                      </a:r>
                      <a:r>
                        <a:rPr lang="en-US" sz="1400" dirty="0" err="1">
                          <a:effectLst/>
                        </a:rPr>
                        <a:t>lập</a:t>
                      </a:r>
                      <a:r>
                        <a:rPr lang="en-US" sz="1400" dirty="0">
                          <a:effectLst/>
                        </a:rPr>
                        <a:t> (isolating) </a:t>
                      </a:r>
                      <a:r>
                        <a:rPr lang="en-US" sz="1400" dirty="0" err="1">
                          <a:effectLst/>
                        </a:rPr>
                        <a:t>các</a:t>
                      </a:r>
                      <a:r>
                        <a:rPr lang="en-US" sz="1400" dirty="0">
                          <a:effectLst/>
                        </a:rPr>
                        <a:t> </a:t>
                      </a:r>
                      <a:r>
                        <a:rPr lang="en-US" sz="1400" dirty="0" err="1">
                          <a:effectLst/>
                        </a:rPr>
                        <a:t>điểm</a:t>
                      </a:r>
                      <a:r>
                        <a:rPr lang="en-US" sz="1400" dirty="0">
                          <a:effectLst/>
                        </a:rPr>
                        <a:t> </a:t>
                      </a:r>
                      <a:r>
                        <a:rPr lang="en-US" sz="1400" dirty="0" err="1">
                          <a:effectLst/>
                        </a:rPr>
                        <a:t>dữ</a:t>
                      </a:r>
                      <a:r>
                        <a:rPr lang="en-US" sz="1400" dirty="0">
                          <a:effectLst/>
                        </a:rPr>
                        <a:t> </a:t>
                      </a:r>
                      <a:r>
                        <a:rPr lang="en-US" sz="1400" dirty="0" err="1">
                          <a:effectLst/>
                        </a:rPr>
                        <a:t>liệu</a:t>
                      </a:r>
                      <a:r>
                        <a:rPr lang="en-US" sz="1400" dirty="0">
                          <a:effectLst/>
                        </a:rPr>
                        <a:t> </a:t>
                      </a:r>
                      <a:r>
                        <a:rPr lang="en-US" sz="1400" dirty="0" err="1">
                          <a:effectLst/>
                        </a:rPr>
                        <a:t>bằng</a:t>
                      </a:r>
                      <a:r>
                        <a:rPr lang="en-US" sz="1400" dirty="0">
                          <a:effectLst/>
                        </a:rPr>
                        <a:t> </a:t>
                      </a:r>
                      <a:r>
                        <a:rPr lang="en-US" sz="1400" dirty="0" err="1">
                          <a:effectLst/>
                        </a:rPr>
                        <a:t>cách</a:t>
                      </a:r>
                      <a:r>
                        <a:rPr lang="en-US" sz="1400" dirty="0">
                          <a:effectLst/>
                        </a:rPr>
                        <a:t> </a:t>
                      </a:r>
                      <a:r>
                        <a:rPr lang="en-US" sz="1400" dirty="0" err="1">
                          <a:effectLst/>
                        </a:rPr>
                        <a:t>phân</a:t>
                      </a:r>
                      <a:r>
                        <a:rPr lang="en-US" sz="1400" dirty="0">
                          <a:effectLst/>
                        </a:rPr>
                        <a:t> </a:t>
                      </a:r>
                      <a:r>
                        <a:rPr lang="en-US" sz="1400" dirty="0" err="1">
                          <a:effectLst/>
                        </a:rPr>
                        <a:t>vùng</a:t>
                      </a:r>
                      <a:r>
                        <a:rPr lang="en-US" sz="1400" dirty="0">
                          <a:effectLst/>
                        </a:rPr>
                        <a:t> </a:t>
                      </a:r>
                      <a:r>
                        <a:rPr lang="en-US" sz="1400" dirty="0" err="1">
                          <a:effectLst/>
                        </a:rPr>
                        <a:t>ngẫu</a:t>
                      </a:r>
                      <a:r>
                        <a:rPr lang="en-US" sz="1400" dirty="0">
                          <a:effectLst/>
                        </a:rPr>
                        <a:t> </a:t>
                      </a:r>
                      <a:r>
                        <a:rPr lang="en-US" sz="1400" dirty="0" err="1">
                          <a:effectLst/>
                        </a:rPr>
                        <a:t>nhiên</a:t>
                      </a:r>
                      <a:r>
                        <a:rPr lang="en-US" sz="1400" dirty="0">
                          <a:effectLst/>
                        </a:rPr>
                        <a:t>. </a:t>
                      </a:r>
                      <a:r>
                        <a:rPr lang="en-US" sz="1400" dirty="0" err="1">
                          <a:effectLst/>
                        </a:rPr>
                        <a:t>Bất</a:t>
                      </a:r>
                      <a:r>
                        <a:rPr lang="en-US" sz="1400" dirty="0">
                          <a:effectLst/>
                        </a:rPr>
                        <a:t> </a:t>
                      </a:r>
                      <a:r>
                        <a:rPr lang="en-US" sz="1400" dirty="0" err="1">
                          <a:effectLst/>
                        </a:rPr>
                        <a:t>thường</a:t>
                      </a:r>
                      <a:r>
                        <a:rPr lang="en-US" sz="1400" dirty="0">
                          <a:effectLst/>
                        </a:rPr>
                        <a:t> </a:t>
                      </a:r>
                      <a:r>
                        <a:rPr lang="en-US" sz="1400" dirty="0" err="1">
                          <a:effectLst/>
                        </a:rPr>
                        <a:t>dễ</a:t>
                      </a:r>
                      <a:r>
                        <a:rPr lang="en-US" sz="1400" dirty="0">
                          <a:effectLst/>
                        </a:rPr>
                        <a:t> </a:t>
                      </a:r>
                      <a:r>
                        <a:rPr lang="en-US" sz="1400" dirty="0" err="1">
                          <a:effectLst/>
                        </a:rPr>
                        <a:t>bị</a:t>
                      </a:r>
                      <a:r>
                        <a:rPr lang="en-US" sz="1400" dirty="0">
                          <a:effectLst/>
                        </a:rPr>
                        <a:t> </a:t>
                      </a:r>
                      <a:r>
                        <a:rPr lang="en-US" sz="1400" dirty="0" err="1">
                          <a:effectLst/>
                        </a:rPr>
                        <a:t>cô</a:t>
                      </a:r>
                      <a:r>
                        <a:rPr lang="en-US" sz="1400" dirty="0">
                          <a:effectLst/>
                        </a:rPr>
                        <a:t> </a:t>
                      </a:r>
                      <a:r>
                        <a:rPr lang="en-US" sz="1400" dirty="0" err="1">
                          <a:effectLst/>
                        </a:rPr>
                        <a:t>lập</a:t>
                      </a:r>
                      <a:r>
                        <a:rPr lang="en-US" sz="1400" dirty="0">
                          <a:effectLst/>
                        </a:rPr>
                        <a:t> </a:t>
                      </a:r>
                      <a:r>
                        <a:rPr lang="en-US" sz="1400" dirty="0" err="1">
                          <a:effectLst/>
                        </a:rPr>
                        <a:t>hơn</a:t>
                      </a:r>
                      <a:r>
                        <a:rPr lang="en-US" sz="1400" dirty="0">
                          <a:effectLst/>
                        </a:rPr>
                        <a:t>.</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a:effectLst/>
                        </a:rPr>
                        <a:t>Học một phân phối xác suất của dữ liệu bình thường trong không gian tiềm ẩn, sau đó tái tạo dữ liệu.</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a:effectLst/>
                        </a:rPr>
                        <a:t>Huấn luyện hai mạng đối nghịch (Generator và Discriminator) để học phân phối dữ liệu bình thường.</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707516702"/>
                  </a:ext>
                </a:extLst>
              </a:tr>
              <a:tr h="1369670">
                <a:tc>
                  <a:txBody>
                    <a:bodyPr/>
                    <a:lstStyle/>
                    <a:p>
                      <a:pPr algn="just" fontAlgn="ctr">
                        <a:lnSpc>
                          <a:spcPct val="115000"/>
                        </a:lnSpc>
                      </a:pPr>
                      <a:r>
                        <a:rPr lang="en-US" sz="1400">
                          <a:effectLst/>
                        </a:rPr>
                        <a:t>Cách phát hiện bất thường</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dirty="0" err="1">
                          <a:effectLst/>
                        </a:rPr>
                        <a:t>Đo</a:t>
                      </a:r>
                      <a:r>
                        <a:rPr lang="en-US" sz="1400" dirty="0">
                          <a:effectLst/>
                        </a:rPr>
                        <a:t> </a:t>
                      </a:r>
                      <a:r>
                        <a:rPr lang="en-US" sz="1400" dirty="0" err="1">
                          <a:effectLst/>
                        </a:rPr>
                        <a:t>chiều</a:t>
                      </a:r>
                      <a:r>
                        <a:rPr lang="en-US" sz="1400" dirty="0">
                          <a:effectLst/>
                        </a:rPr>
                        <a:t> </a:t>
                      </a:r>
                      <a:r>
                        <a:rPr lang="en-US" sz="1400" dirty="0" err="1">
                          <a:effectLst/>
                        </a:rPr>
                        <a:t>dài</a:t>
                      </a:r>
                      <a:r>
                        <a:rPr lang="en-US" sz="1400" dirty="0">
                          <a:effectLst/>
                        </a:rPr>
                        <a:t> </a:t>
                      </a:r>
                      <a:r>
                        <a:rPr lang="en-US" sz="1400" dirty="0" err="1">
                          <a:effectLst/>
                        </a:rPr>
                        <a:t>đường</a:t>
                      </a:r>
                      <a:r>
                        <a:rPr lang="en-US" sz="1400" dirty="0">
                          <a:effectLst/>
                        </a:rPr>
                        <a:t> </a:t>
                      </a:r>
                      <a:r>
                        <a:rPr lang="en-US" sz="1400" dirty="0" err="1">
                          <a:effectLst/>
                        </a:rPr>
                        <a:t>đi</a:t>
                      </a:r>
                      <a:r>
                        <a:rPr lang="en-US" sz="1400" dirty="0">
                          <a:effectLst/>
                        </a:rPr>
                        <a:t> (path length) </a:t>
                      </a:r>
                      <a:r>
                        <a:rPr lang="en-US" sz="1400" dirty="0" err="1">
                          <a:effectLst/>
                        </a:rPr>
                        <a:t>trung</a:t>
                      </a:r>
                      <a:r>
                        <a:rPr lang="en-US" sz="1400" dirty="0">
                          <a:effectLst/>
                        </a:rPr>
                        <a:t> </a:t>
                      </a:r>
                      <a:r>
                        <a:rPr lang="en-US" sz="1400" dirty="0" err="1">
                          <a:effectLst/>
                        </a:rPr>
                        <a:t>bình</a:t>
                      </a:r>
                      <a:r>
                        <a:rPr lang="en-US" sz="1400" dirty="0">
                          <a:effectLst/>
                        </a:rPr>
                        <a:t> </a:t>
                      </a:r>
                      <a:r>
                        <a:rPr lang="en-US" sz="1400" dirty="0" err="1">
                          <a:effectLst/>
                        </a:rPr>
                        <a:t>trong</a:t>
                      </a:r>
                      <a:r>
                        <a:rPr lang="en-US" sz="1400" dirty="0">
                          <a:effectLst/>
                        </a:rPr>
                        <a:t> </a:t>
                      </a:r>
                      <a:r>
                        <a:rPr lang="en-US" sz="1400" dirty="0" err="1">
                          <a:effectLst/>
                        </a:rPr>
                        <a:t>các</a:t>
                      </a:r>
                      <a:r>
                        <a:rPr lang="en-US" sz="1400" dirty="0">
                          <a:effectLst/>
                        </a:rPr>
                        <a:t> </a:t>
                      </a:r>
                      <a:r>
                        <a:rPr lang="en-US" sz="1400" dirty="0" err="1">
                          <a:effectLst/>
                        </a:rPr>
                        <a:t>cây</a:t>
                      </a:r>
                      <a:r>
                        <a:rPr lang="en-US" sz="1400" dirty="0">
                          <a:effectLst/>
                        </a:rPr>
                        <a:t> </a:t>
                      </a:r>
                      <a:r>
                        <a:rPr lang="en-US" sz="1400" dirty="0" err="1">
                          <a:effectLst/>
                        </a:rPr>
                        <a:t>cô</a:t>
                      </a:r>
                      <a:r>
                        <a:rPr lang="en-US" sz="1400" dirty="0">
                          <a:effectLst/>
                        </a:rPr>
                        <a:t> </a:t>
                      </a:r>
                      <a:r>
                        <a:rPr lang="en-US" sz="1400" dirty="0" err="1">
                          <a:effectLst/>
                        </a:rPr>
                        <a:t>lập</a:t>
                      </a:r>
                      <a:r>
                        <a:rPr lang="en-US" sz="1400" dirty="0">
                          <a:effectLst/>
                        </a:rPr>
                        <a:t>. </a:t>
                      </a:r>
                      <a:r>
                        <a:rPr lang="en-US" sz="1400" dirty="0" err="1">
                          <a:effectLst/>
                        </a:rPr>
                        <a:t>Điểm</a:t>
                      </a:r>
                      <a:r>
                        <a:rPr lang="en-US" sz="1400" dirty="0">
                          <a:effectLst/>
                        </a:rPr>
                        <a:t> </a:t>
                      </a:r>
                      <a:r>
                        <a:rPr lang="en-US" sz="1400" dirty="0" err="1">
                          <a:effectLst/>
                        </a:rPr>
                        <a:t>có</a:t>
                      </a:r>
                      <a:r>
                        <a:rPr lang="en-US" sz="1400" dirty="0">
                          <a:effectLst/>
                        </a:rPr>
                        <a:t> </a:t>
                      </a:r>
                      <a:r>
                        <a:rPr lang="en-US" sz="1400" dirty="0" err="1">
                          <a:effectLst/>
                        </a:rPr>
                        <a:t>chiều</a:t>
                      </a:r>
                      <a:r>
                        <a:rPr lang="en-US" sz="1400" dirty="0">
                          <a:effectLst/>
                        </a:rPr>
                        <a:t> </a:t>
                      </a:r>
                      <a:r>
                        <a:rPr lang="en-US" sz="1400" dirty="0" err="1">
                          <a:effectLst/>
                        </a:rPr>
                        <a:t>dài</a:t>
                      </a:r>
                      <a:r>
                        <a:rPr lang="en-US" sz="1400" dirty="0">
                          <a:effectLst/>
                        </a:rPr>
                        <a:t> </a:t>
                      </a:r>
                      <a:r>
                        <a:rPr lang="en-US" sz="1400" dirty="0" err="1">
                          <a:effectLst/>
                        </a:rPr>
                        <a:t>đường</a:t>
                      </a:r>
                      <a:r>
                        <a:rPr lang="en-US" sz="1400" dirty="0">
                          <a:effectLst/>
                        </a:rPr>
                        <a:t> </a:t>
                      </a:r>
                      <a:r>
                        <a:rPr lang="en-US" sz="1400" dirty="0" err="1">
                          <a:effectLst/>
                        </a:rPr>
                        <a:t>đi</a:t>
                      </a:r>
                      <a:r>
                        <a:rPr lang="en-US" sz="1400" dirty="0">
                          <a:effectLst/>
                        </a:rPr>
                        <a:t> </a:t>
                      </a:r>
                      <a:r>
                        <a:rPr lang="en-US" sz="1400" dirty="0" err="1">
                          <a:effectLst/>
                        </a:rPr>
                        <a:t>ngắn</a:t>
                      </a:r>
                      <a:r>
                        <a:rPr lang="en-US" sz="1400" dirty="0">
                          <a:effectLst/>
                        </a:rPr>
                        <a:t> </a:t>
                      </a:r>
                      <a:r>
                        <a:rPr lang="en-US" sz="1400" dirty="0" err="1">
                          <a:effectLst/>
                        </a:rPr>
                        <a:t>hơn</a:t>
                      </a:r>
                      <a:r>
                        <a:rPr lang="en-US" sz="1400" dirty="0">
                          <a:effectLst/>
                        </a:rPr>
                        <a:t> </a:t>
                      </a:r>
                      <a:r>
                        <a:rPr lang="en-US" sz="1400" dirty="0" err="1">
                          <a:effectLst/>
                        </a:rPr>
                        <a:t>là</a:t>
                      </a:r>
                      <a:r>
                        <a:rPr lang="en-US" sz="1400" dirty="0">
                          <a:effectLst/>
                        </a:rPr>
                        <a:t> </a:t>
                      </a:r>
                      <a:r>
                        <a:rPr lang="en-US" sz="1400" dirty="0" err="1">
                          <a:effectLst/>
                        </a:rPr>
                        <a:t>bất</a:t>
                      </a:r>
                      <a:r>
                        <a:rPr lang="en-US" sz="1400" dirty="0">
                          <a:effectLst/>
                        </a:rPr>
                        <a:t> </a:t>
                      </a:r>
                      <a:r>
                        <a:rPr lang="en-US" sz="1400" dirty="0" err="1">
                          <a:effectLst/>
                        </a:rPr>
                        <a:t>thường</a:t>
                      </a:r>
                      <a:r>
                        <a:rPr lang="en-US" sz="1400" dirty="0">
                          <a:effectLst/>
                        </a:rPr>
                        <a:t>.</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a:effectLst/>
                        </a:rPr>
                        <a:t>Lỗi tái tạo (reconstruction error) cao: Mô hình khó tái tạo các điểm bất thường vì chúng nằm ngoài phân phối dữ liệu bình thường đã học.</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dirty="0" err="1">
                          <a:effectLst/>
                        </a:rPr>
                        <a:t>Lỗi</a:t>
                      </a:r>
                      <a:r>
                        <a:rPr lang="en-US" sz="1400" dirty="0">
                          <a:effectLst/>
                        </a:rPr>
                        <a:t> </a:t>
                      </a:r>
                      <a:r>
                        <a:rPr lang="en-US" sz="1400" dirty="0" err="1">
                          <a:effectLst/>
                        </a:rPr>
                        <a:t>tái</a:t>
                      </a:r>
                      <a:r>
                        <a:rPr lang="en-US" sz="1400" dirty="0">
                          <a:effectLst/>
                        </a:rPr>
                        <a:t> </a:t>
                      </a:r>
                      <a:r>
                        <a:rPr lang="en-US" sz="1400" dirty="0" err="1">
                          <a:effectLst/>
                        </a:rPr>
                        <a:t>tạo</a:t>
                      </a:r>
                      <a:r>
                        <a:rPr lang="en-US" sz="1400" dirty="0">
                          <a:effectLst/>
                        </a:rPr>
                        <a:t>/</a:t>
                      </a:r>
                      <a:r>
                        <a:rPr lang="en-US" sz="1400" dirty="0" err="1">
                          <a:effectLst/>
                        </a:rPr>
                        <a:t>ánh</a:t>
                      </a:r>
                      <a:r>
                        <a:rPr lang="en-US" sz="1400" dirty="0">
                          <a:effectLst/>
                        </a:rPr>
                        <a:t> </a:t>
                      </a:r>
                      <a:r>
                        <a:rPr lang="en-US" sz="1400" dirty="0" err="1">
                          <a:effectLst/>
                        </a:rPr>
                        <a:t>xạ</a:t>
                      </a:r>
                      <a:r>
                        <a:rPr lang="en-US" sz="1400" dirty="0">
                          <a:effectLst/>
                        </a:rPr>
                        <a:t> </a:t>
                      </a:r>
                      <a:r>
                        <a:rPr lang="en-US" sz="1400" dirty="0" err="1">
                          <a:effectLst/>
                        </a:rPr>
                        <a:t>ngược</a:t>
                      </a:r>
                      <a:r>
                        <a:rPr lang="en-US" sz="1400" dirty="0">
                          <a:effectLst/>
                        </a:rPr>
                        <a:t> (</a:t>
                      </a:r>
                      <a:r>
                        <a:rPr lang="en-US" sz="1400" dirty="0" err="1">
                          <a:effectLst/>
                        </a:rPr>
                        <a:t>từ</a:t>
                      </a:r>
                      <a:r>
                        <a:rPr lang="en-US" sz="1400" dirty="0">
                          <a:effectLst/>
                        </a:rPr>
                        <a:t> Generator) </a:t>
                      </a:r>
                      <a:r>
                        <a:rPr lang="en-US" sz="1400" dirty="0" err="1">
                          <a:effectLst/>
                        </a:rPr>
                        <a:t>và</a:t>
                      </a:r>
                      <a:r>
                        <a:rPr lang="en-US" sz="1400" dirty="0">
                          <a:effectLst/>
                        </a:rPr>
                        <a:t>/</a:t>
                      </a:r>
                      <a:r>
                        <a:rPr lang="en-US" sz="1400" dirty="0" err="1">
                          <a:effectLst/>
                        </a:rPr>
                        <a:t>hoặc</a:t>
                      </a:r>
                      <a:r>
                        <a:rPr lang="en-US" sz="1400" dirty="0">
                          <a:effectLst/>
                        </a:rPr>
                        <a:t> </a:t>
                      </a:r>
                      <a:r>
                        <a:rPr lang="en-US" sz="1400" dirty="0" err="1">
                          <a:effectLst/>
                        </a:rPr>
                        <a:t>điểm</a:t>
                      </a:r>
                      <a:r>
                        <a:rPr lang="en-US" sz="1400" dirty="0">
                          <a:effectLst/>
                        </a:rPr>
                        <a:t> </a:t>
                      </a:r>
                      <a:r>
                        <a:rPr lang="en-US" sz="1400" dirty="0" err="1">
                          <a:effectLst/>
                        </a:rPr>
                        <a:t>của</a:t>
                      </a:r>
                      <a:r>
                        <a:rPr lang="en-US" sz="1400" dirty="0">
                          <a:effectLst/>
                        </a:rPr>
                        <a:t> Discriminator: GANs </a:t>
                      </a:r>
                      <a:r>
                        <a:rPr lang="en-US" sz="1400" dirty="0" err="1">
                          <a:effectLst/>
                        </a:rPr>
                        <a:t>khó</a:t>
                      </a:r>
                      <a:r>
                        <a:rPr lang="en-US" sz="1400" dirty="0">
                          <a:effectLst/>
                        </a:rPr>
                        <a:t> </a:t>
                      </a:r>
                      <a:r>
                        <a:rPr lang="en-US" sz="1400" dirty="0" err="1">
                          <a:effectLst/>
                        </a:rPr>
                        <a:t>tái</a:t>
                      </a:r>
                      <a:r>
                        <a:rPr lang="en-US" sz="1400" dirty="0">
                          <a:effectLst/>
                        </a:rPr>
                        <a:t> </a:t>
                      </a:r>
                      <a:r>
                        <a:rPr lang="en-US" sz="1400" dirty="0" err="1">
                          <a:effectLst/>
                        </a:rPr>
                        <a:t>tạo</a:t>
                      </a:r>
                      <a:r>
                        <a:rPr lang="en-US" sz="1400" dirty="0">
                          <a:effectLst/>
                        </a:rPr>
                        <a:t> </a:t>
                      </a:r>
                      <a:r>
                        <a:rPr lang="en-US" sz="1400" dirty="0" err="1">
                          <a:effectLst/>
                        </a:rPr>
                        <a:t>hoặc</a:t>
                      </a:r>
                      <a:r>
                        <a:rPr lang="en-US" sz="1400" dirty="0">
                          <a:effectLst/>
                        </a:rPr>
                        <a:t> Discriminator </a:t>
                      </a:r>
                      <a:r>
                        <a:rPr lang="en-US" sz="1400" dirty="0" err="1">
                          <a:effectLst/>
                        </a:rPr>
                        <a:t>dễ</a:t>
                      </a:r>
                      <a:r>
                        <a:rPr lang="en-US" sz="1400" dirty="0">
                          <a:effectLst/>
                        </a:rPr>
                        <a:t> </a:t>
                      </a:r>
                      <a:r>
                        <a:rPr lang="en-US" sz="1400" dirty="0" err="1">
                          <a:effectLst/>
                        </a:rPr>
                        <a:t>dàng</a:t>
                      </a:r>
                      <a:r>
                        <a:rPr lang="en-US" sz="1400" dirty="0">
                          <a:effectLst/>
                        </a:rPr>
                        <a:t> </a:t>
                      </a:r>
                      <a:r>
                        <a:rPr lang="en-US" sz="1400" dirty="0" err="1">
                          <a:effectLst/>
                        </a:rPr>
                        <a:t>nhận</a:t>
                      </a:r>
                      <a:r>
                        <a:rPr lang="en-US" sz="1400" dirty="0">
                          <a:effectLst/>
                        </a:rPr>
                        <a:t> </a:t>
                      </a:r>
                      <a:r>
                        <a:rPr lang="en-US" sz="1400" dirty="0" err="1">
                          <a:effectLst/>
                        </a:rPr>
                        <a:t>diện</a:t>
                      </a:r>
                      <a:r>
                        <a:rPr lang="en-US" sz="1400" dirty="0">
                          <a:effectLst/>
                        </a:rPr>
                        <a:t> </a:t>
                      </a:r>
                      <a:r>
                        <a:rPr lang="en-US" sz="1400" dirty="0" err="1">
                          <a:effectLst/>
                        </a:rPr>
                        <a:t>các</a:t>
                      </a:r>
                      <a:r>
                        <a:rPr lang="en-US" sz="1400" dirty="0">
                          <a:effectLst/>
                        </a:rPr>
                        <a:t> </a:t>
                      </a:r>
                      <a:r>
                        <a:rPr lang="en-US" sz="1400" dirty="0" err="1">
                          <a:effectLst/>
                        </a:rPr>
                        <a:t>điểm</a:t>
                      </a:r>
                      <a:r>
                        <a:rPr lang="en-US" sz="1400" dirty="0">
                          <a:effectLst/>
                        </a:rPr>
                        <a:t> </a:t>
                      </a:r>
                      <a:r>
                        <a:rPr lang="en-US" sz="1400" dirty="0" err="1">
                          <a:effectLst/>
                        </a:rPr>
                        <a:t>bất</a:t>
                      </a:r>
                      <a:r>
                        <a:rPr lang="en-US" sz="1400" dirty="0">
                          <a:effectLst/>
                        </a:rPr>
                        <a:t> </a:t>
                      </a:r>
                      <a:r>
                        <a:rPr lang="en-US" sz="1400" dirty="0" err="1">
                          <a:effectLst/>
                        </a:rPr>
                        <a:t>thường</a:t>
                      </a:r>
                      <a:r>
                        <a:rPr lang="en-US" sz="1400" dirty="0">
                          <a:effectLst/>
                        </a:rPr>
                        <a:t>.</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2670494635"/>
                  </a:ext>
                </a:extLst>
              </a:tr>
              <a:tr h="1311183">
                <a:tc>
                  <a:txBody>
                    <a:bodyPr/>
                    <a:lstStyle/>
                    <a:p>
                      <a:pPr algn="just" fontAlgn="ctr">
                        <a:lnSpc>
                          <a:spcPct val="115000"/>
                        </a:lnSpc>
                      </a:pPr>
                      <a:r>
                        <a:rPr lang="en-US" sz="1400">
                          <a:effectLst/>
                        </a:rPr>
                        <a:t>Yêu cầu dữ liệu huấn luyện</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a:effectLst/>
                        </a:rPr>
                        <a:t>Thường yêu cầu dữ liệu có sự trộn lẫn (bình thường và bất thường), nhưng nó không thực sự học một "mô hình bình thường" cụ thể.</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a:effectLst/>
                        </a:rPr>
                        <a:t>Ưu tiên dữ liệu chỉ chứa điểm bình thường để học chính xác phân phối của dữ liệu bình thường.</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dirty="0" err="1">
                          <a:effectLst/>
                        </a:rPr>
                        <a:t>Ưu</a:t>
                      </a:r>
                      <a:r>
                        <a:rPr lang="en-US" sz="1400" dirty="0">
                          <a:effectLst/>
                        </a:rPr>
                        <a:t> </a:t>
                      </a:r>
                      <a:r>
                        <a:rPr lang="en-US" sz="1400" dirty="0" err="1">
                          <a:effectLst/>
                        </a:rPr>
                        <a:t>tiên</a:t>
                      </a:r>
                      <a:r>
                        <a:rPr lang="en-US" sz="1400" dirty="0">
                          <a:effectLst/>
                        </a:rPr>
                        <a:t> </a:t>
                      </a:r>
                      <a:r>
                        <a:rPr lang="en-US" sz="1400" dirty="0" err="1">
                          <a:effectLst/>
                        </a:rPr>
                        <a:t>dữ</a:t>
                      </a:r>
                      <a:r>
                        <a:rPr lang="en-US" sz="1400" dirty="0">
                          <a:effectLst/>
                        </a:rPr>
                        <a:t> </a:t>
                      </a:r>
                      <a:r>
                        <a:rPr lang="en-US" sz="1400" dirty="0" err="1">
                          <a:effectLst/>
                        </a:rPr>
                        <a:t>liệu</a:t>
                      </a:r>
                      <a:r>
                        <a:rPr lang="en-US" sz="1400" dirty="0">
                          <a:effectLst/>
                        </a:rPr>
                        <a:t> </a:t>
                      </a:r>
                      <a:r>
                        <a:rPr lang="en-US" sz="1400" dirty="0" err="1">
                          <a:effectLst/>
                        </a:rPr>
                        <a:t>chỉ</a:t>
                      </a:r>
                      <a:r>
                        <a:rPr lang="en-US" sz="1400" dirty="0">
                          <a:effectLst/>
                        </a:rPr>
                        <a:t> </a:t>
                      </a:r>
                      <a:r>
                        <a:rPr lang="en-US" sz="1400" dirty="0" err="1">
                          <a:effectLst/>
                        </a:rPr>
                        <a:t>chứa</a:t>
                      </a:r>
                      <a:r>
                        <a:rPr lang="en-US" sz="1400" dirty="0">
                          <a:effectLst/>
                        </a:rPr>
                        <a:t> </a:t>
                      </a:r>
                      <a:r>
                        <a:rPr lang="en-US" sz="1400" dirty="0" err="1">
                          <a:effectLst/>
                        </a:rPr>
                        <a:t>điểm</a:t>
                      </a:r>
                      <a:r>
                        <a:rPr lang="en-US" sz="1400" dirty="0">
                          <a:effectLst/>
                        </a:rPr>
                        <a:t> </a:t>
                      </a:r>
                      <a:r>
                        <a:rPr lang="en-US" sz="1400" dirty="0" err="1">
                          <a:effectLst/>
                        </a:rPr>
                        <a:t>bình</a:t>
                      </a:r>
                      <a:r>
                        <a:rPr lang="en-US" sz="1400" dirty="0">
                          <a:effectLst/>
                        </a:rPr>
                        <a:t> </a:t>
                      </a:r>
                      <a:r>
                        <a:rPr lang="en-US" sz="1400" dirty="0" err="1">
                          <a:effectLst/>
                        </a:rPr>
                        <a:t>thường</a:t>
                      </a:r>
                      <a:r>
                        <a:rPr lang="en-US" sz="1400" dirty="0">
                          <a:effectLst/>
                        </a:rPr>
                        <a:t> </a:t>
                      </a:r>
                      <a:r>
                        <a:rPr lang="en-US" sz="1400" dirty="0" err="1">
                          <a:effectLst/>
                        </a:rPr>
                        <a:t>để</a:t>
                      </a:r>
                      <a:r>
                        <a:rPr lang="en-US" sz="1400" dirty="0">
                          <a:effectLst/>
                        </a:rPr>
                        <a:t> Generator </a:t>
                      </a:r>
                      <a:r>
                        <a:rPr lang="en-US" sz="1400" dirty="0" err="1">
                          <a:effectLst/>
                        </a:rPr>
                        <a:t>học</a:t>
                      </a:r>
                      <a:r>
                        <a:rPr lang="en-US" sz="1400" dirty="0">
                          <a:effectLst/>
                        </a:rPr>
                        <a:t> </a:t>
                      </a:r>
                      <a:r>
                        <a:rPr lang="en-US" sz="1400" dirty="0" err="1">
                          <a:effectLst/>
                        </a:rPr>
                        <a:t>cách</a:t>
                      </a:r>
                      <a:r>
                        <a:rPr lang="en-US" sz="1400" dirty="0">
                          <a:effectLst/>
                        </a:rPr>
                        <a:t> </a:t>
                      </a:r>
                      <a:r>
                        <a:rPr lang="en-US" sz="1400" dirty="0" err="1">
                          <a:effectLst/>
                        </a:rPr>
                        <a:t>tạo</a:t>
                      </a:r>
                      <a:r>
                        <a:rPr lang="en-US" sz="1400" dirty="0">
                          <a:effectLst/>
                        </a:rPr>
                        <a:t> </a:t>
                      </a:r>
                      <a:r>
                        <a:rPr lang="en-US" sz="1400" dirty="0" err="1">
                          <a:effectLst/>
                        </a:rPr>
                        <a:t>ra</a:t>
                      </a:r>
                      <a:r>
                        <a:rPr lang="en-US" sz="1400" dirty="0">
                          <a:effectLst/>
                        </a:rPr>
                        <a:t> </a:t>
                      </a:r>
                      <a:r>
                        <a:rPr lang="en-US" sz="1400" dirty="0" err="1">
                          <a:effectLst/>
                        </a:rPr>
                        <a:t>dữ</a:t>
                      </a:r>
                      <a:r>
                        <a:rPr lang="en-US" sz="1400" dirty="0">
                          <a:effectLst/>
                        </a:rPr>
                        <a:t> </a:t>
                      </a:r>
                      <a:r>
                        <a:rPr lang="en-US" sz="1400" dirty="0" err="1">
                          <a:effectLst/>
                        </a:rPr>
                        <a:t>liệu</a:t>
                      </a:r>
                      <a:r>
                        <a:rPr lang="en-US" sz="1400" dirty="0">
                          <a:effectLst/>
                        </a:rPr>
                        <a:t> </a:t>
                      </a:r>
                      <a:r>
                        <a:rPr lang="en-US" sz="1400" dirty="0" err="1">
                          <a:effectLst/>
                        </a:rPr>
                        <a:t>bình</a:t>
                      </a:r>
                      <a:r>
                        <a:rPr lang="en-US" sz="1400" dirty="0">
                          <a:effectLst/>
                        </a:rPr>
                        <a:t> </a:t>
                      </a:r>
                      <a:r>
                        <a:rPr lang="en-US" sz="1400" dirty="0" err="1">
                          <a:effectLst/>
                        </a:rPr>
                        <a:t>thường</a:t>
                      </a:r>
                      <a:r>
                        <a:rPr lang="en-US" sz="1400" dirty="0">
                          <a:effectLst/>
                        </a:rPr>
                        <a:t> </a:t>
                      </a:r>
                      <a:r>
                        <a:rPr lang="en-US" sz="1400" dirty="0" err="1">
                          <a:effectLst/>
                        </a:rPr>
                        <a:t>và</a:t>
                      </a:r>
                      <a:r>
                        <a:rPr lang="en-US" sz="1400" dirty="0">
                          <a:effectLst/>
                        </a:rPr>
                        <a:t> Discriminator </a:t>
                      </a:r>
                      <a:r>
                        <a:rPr lang="en-US" sz="1400" dirty="0" err="1">
                          <a:effectLst/>
                        </a:rPr>
                        <a:t>học</a:t>
                      </a:r>
                      <a:r>
                        <a:rPr lang="en-US" sz="1400" dirty="0">
                          <a:effectLst/>
                        </a:rPr>
                        <a:t> </a:t>
                      </a:r>
                      <a:r>
                        <a:rPr lang="en-US" sz="1400" dirty="0" err="1">
                          <a:effectLst/>
                        </a:rPr>
                        <a:t>cách</a:t>
                      </a:r>
                      <a:r>
                        <a:rPr lang="en-US" sz="1400" dirty="0">
                          <a:effectLst/>
                        </a:rPr>
                        <a:t> </a:t>
                      </a:r>
                      <a:r>
                        <a:rPr lang="en-US" sz="1400" dirty="0" err="1">
                          <a:effectLst/>
                        </a:rPr>
                        <a:t>phân</a:t>
                      </a:r>
                      <a:r>
                        <a:rPr lang="en-US" sz="1400" dirty="0">
                          <a:effectLst/>
                        </a:rPr>
                        <a:t> </a:t>
                      </a:r>
                      <a:r>
                        <a:rPr lang="en-US" sz="1400" dirty="0" err="1">
                          <a:effectLst/>
                        </a:rPr>
                        <a:t>biệt</a:t>
                      </a:r>
                      <a:r>
                        <a:rPr lang="en-US" sz="1400" dirty="0">
                          <a:effectLst/>
                        </a:rPr>
                        <a:t> </a:t>
                      </a:r>
                      <a:r>
                        <a:rPr lang="en-US" sz="1400" dirty="0" err="1">
                          <a:effectLst/>
                        </a:rPr>
                        <a:t>chúng</a:t>
                      </a:r>
                      <a:r>
                        <a:rPr lang="en-US" sz="1400" dirty="0">
                          <a:effectLst/>
                        </a:rPr>
                        <a:t>.</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2399833080"/>
                  </a:ext>
                </a:extLst>
              </a:tr>
              <a:tr h="913115">
                <a:tc>
                  <a:txBody>
                    <a:bodyPr/>
                    <a:lstStyle/>
                    <a:p>
                      <a:pPr algn="just" fontAlgn="ctr">
                        <a:lnSpc>
                          <a:spcPct val="115000"/>
                        </a:lnSpc>
                      </a:pPr>
                      <a:r>
                        <a:rPr lang="en-US" sz="1400">
                          <a:effectLst/>
                        </a:rPr>
                        <a:t>Tính chất học</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a:effectLst/>
                        </a:rPr>
                        <a:t>Không giám sát (Unsupervised): Không yêu cầu nhãn cho dữ liệu.</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a:effectLst/>
                        </a:rPr>
                        <a:t>Không giám sát (Unsupervised): Học tự động các đặc trưng của dữ liệu.</a:t>
                      </a:r>
                      <a:endParaRPr lang="en-VN" sz="14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400" dirty="0" err="1">
                          <a:effectLst/>
                        </a:rPr>
                        <a:t>Không</a:t>
                      </a:r>
                      <a:r>
                        <a:rPr lang="en-US" sz="1400" dirty="0">
                          <a:effectLst/>
                        </a:rPr>
                        <a:t> </a:t>
                      </a:r>
                      <a:r>
                        <a:rPr lang="en-US" sz="1400" dirty="0" err="1">
                          <a:effectLst/>
                        </a:rPr>
                        <a:t>giám</a:t>
                      </a:r>
                      <a:r>
                        <a:rPr lang="en-US" sz="1400" dirty="0">
                          <a:effectLst/>
                        </a:rPr>
                        <a:t> </a:t>
                      </a:r>
                      <a:r>
                        <a:rPr lang="en-US" sz="1400" dirty="0" err="1">
                          <a:effectLst/>
                        </a:rPr>
                        <a:t>sát</a:t>
                      </a:r>
                      <a:r>
                        <a:rPr lang="en-US" sz="1400" dirty="0">
                          <a:effectLst/>
                        </a:rPr>
                        <a:t> (Unsupervised): </a:t>
                      </a:r>
                      <a:r>
                        <a:rPr lang="en-US" sz="1400" dirty="0" err="1">
                          <a:effectLst/>
                        </a:rPr>
                        <a:t>Huấn</a:t>
                      </a:r>
                      <a:r>
                        <a:rPr lang="en-US" sz="1400" dirty="0">
                          <a:effectLst/>
                        </a:rPr>
                        <a:t> </a:t>
                      </a:r>
                      <a:r>
                        <a:rPr lang="en-US" sz="1400" dirty="0" err="1">
                          <a:effectLst/>
                        </a:rPr>
                        <a:t>luyện</a:t>
                      </a:r>
                      <a:r>
                        <a:rPr lang="en-US" sz="1400" dirty="0">
                          <a:effectLst/>
                        </a:rPr>
                        <a:t> </a:t>
                      </a:r>
                      <a:r>
                        <a:rPr lang="en-US" sz="1400" dirty="0" err="1">
                          <a:effectLst/>
                        </a:rPr>
                        <a:t>dựa</a:t>
                      </a:r>
                      <a:r>
                        <a:rPr lang="en-US" sz="1400" dirty="0">
                          <a:effectLst/>
                        </a:rPr>
                        <a:t> </a:t>
                      </a:r>
                      <a:r>
                        <a:rPr lang="en-US" sz="1400" dirty="0" err="1">
                          <a:effectLst/>
                        </a:rPr>
                        <a:t>trên</a:t>
                      </a:r>
                      <a:r>
                        <a:rPr lang="en-US" sz="1400" dirty="0">
                          <a:effectLst/>
                        </a:rPr>
                        <a:t> </a:t>
                      </a:r>
                      <a:r>
                        <a:rPr lang="en-US" sz="1400" dirty="0" err="1">
                          <a:effectLst/>
                        </a:rPr>
                        <a:t>sự</a:t>
                      </a:r>
                      <a:r>
                        <a:rPr lang="en-US" sz="1400" dirty="0">
                          <a:effectLst/>
                        </a:rPr>
                        <a:t> </a:t>
                      </a:r>
                      <a:r>
                        <a:rPr lang="en-US" sz="1400" dirty="0" err="1">
                          <a:effectLst/>
                        </a:rPr>
                        <a:t>đối</a:t>
                      </a:r>
                      <a:r>
                        <a:rPr lang="en-US" sz="1400" dirty="0">
                          <a:effectLst/>
                        </a:rPr>
                        <a:t> </a:t>
                      </a:r>
                      <a:r>
                        <a:rPr lang="en-US" sz="1400" dirty="0" err="1">
                          <a:effectLst/>
                        </a:rPr>
                        <a:t>nghịch</a:t>
                      </a:r>
                      <a:r>
                        <a:rPr lang="en-US" sz="1400" dirty="0">
                          <a:effectLst/>
                        </a:rPr>
                        <a:t>, </a:t>
                      </a:r>
                      <a:r>
                        <a:rPr lang="en-US" sz="1400" dirty="0" err="1">
                          <a:effectLst/>
                        </a:rPr>
                        <a:t>không</a:t>
                      </a:r>
                      <a:r>
                        <a:rPr lang="en-US" sz="1400" dirty="0">
                          <a:effectLst/>
                        </a:rPr>
                        <a:t> </a:t>
                      </a:r>
                      <a:r>
                        <a:rPr lang="en-US" sz="1400" dirty="0" err="1">
                          <a:effectLst/>
                        </a:rPr>
                        <a:t>cần</a:t>
                      </a:r>
                      <a:r>
                        <a:rPr lang="en-US" sz="1400" dirty="0">
                          <a:effectLst/>
                        </a:rPr>
                        <a:t> </a:t>
                      </a:r>
                      <a:r>
                        <a:rPr lang="en-US" sz="1400" dirty="0" err="1">
                          <a:effectLst/>
                        </a:rPr>
                        <a:t>nhãn</a:t>
                      </a:r>
                      <a:r>
                        <a:rPr lang="en-US" sz="1400" dirty="0">
                          <a:effectLst/>
                        </a:rPr>
                        <a:t> </a:t>
                      </a:r>
                      <a:r>
                        <a:rPr lang="en-US" sz="1400" dirty="0" err="1">
                          <a:effectLst/>
                        </a:rPr>
                        <a:t>bất</a:t>
                      </a:r>
                      <a:r>
                        <a:rPr lang="en-US" sz="1400" dirty="0">
                          <a:effectLst/>
                        </a:rPr>
                        <a:t> </a:t>
                      </a:r>
                      <a:r>
                        <a:rPr lang="en-US" sz="1400" dirty="0" err="1">
                          <a:effectLst/>
                        </a:rPr>
                        <a:t>thường</a:t>
                      </a:r>
                      <a:r>
                        <a:rPr lang="en-US" sz="1400" dirty="0">
                          <a:effectLst/>
                        </a:rPr>
                        <a:t>.</a:t>
                      </a:r>
                      <a:endParaRPr lang="en-VN" sz="14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2836478146"/>
                  </a:ext>
                </a:extLst>
              </a:tr>
            </a:tbl>
          </a:graphicData>
        </a:graphic>
      </p:graphicFrame>
    </p:spTree>
    <p:extLst>
      <p:ext uri="{BB962C8B-B14F-4D97-AF65-F5344CB8AC3E}">
        <p14:creationId xmlns:p14="http://schemas.microsoft.com/office/powerpoint/2010/main" val="113904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7D158-92A1-4CE4-0E75-A04980503DE6}"/>
              </a:ext>
            </a:extLst>
          </p:cNvPr>
          <p:cNvSpPr>
            <a:spLocks noGrp="1"/>
          </p:cNvSpPr>
          <p:nvPr>
            <p:ph type="title"/>
          </p:nvPr>
        </p:nvSpPr>
        <p:spPr/>
        <p:txBody>
          <a:bodyPr/>
          <a:lstStyle/>
          <a:p>
            <a:r>
              <a:rPr lang="en-US" dirty="0"/>
              <a:t>So </a:t>
            </a:r>
            <a:r>
              <a:rPr lang="en-US" dirty="0" err="1"/>
              <a:t>sánh</a:t>
            </a:r>
            <a:r>
              <a:rPr lang="en-US" dirty="0"/>
              <a:t> </a:t>
            </a:r>
            <a:r>
              <a:rPr lang="en-US" dirty="0" err="1"/>
              <a:t>các</a:t>
            </a:r>
            <a:r>
              <a:rPr lang="en-US" dirty="0"/>
              <a:t> </a:t>
            </a:r>
            <a:r>
              <a:rPr lang="en-US" dirty="0" err="1"/>
              <a:t>mô</a:t>
            </a:r>
            <a:r>
              <a:rPr lang="en-US" dirty="0"/>
              <a:t> </a:t>
            </a:r>
            <a:r>
              <a:rPr lang="en-US" dirty="0" err="1"/>
              <a:t>hình</a:t>
            </a:r>
            <a:r>
              <a:rPr lang="en-US" dirty="0"/>
              <a:t> (</a:t>
            </a:r>
            <a:r>
              <a:rPr lang="en-US" dirty="0" err="1"/>
              <a:t>tt</a:t>
            </a:r>
            <a:r>
              <a:rPr lang="en-US" dirty="0"/>
              <a:t>)</a:t>
            </a:r>
          </a:p>
        </p:txBody>
      </p:sp>
      <p:sp>
        <p:nvSpPr>
          <p:cNvPr id="4" name="Slide Number Placeholder 3">
            <a:extLst>
              <a:ext uri="{FF2B5EF4-FFF2-40B4-BE49-F238E27FC236}">
                <a16:creationId xmlns:a16="http://schemas.microsoft.com/office/drawing/2014/main" id="{05AE2813-E199-B4CE-A01B-1F41098FA5B2}"/>
              </a:ext>
            </a:extLst>
          </p:cNvPr>
          <p:cNvSpPr>
            <a:spLocks noGrp="1"/>
          </p:cNvSpPr>
          <p:nvPr>
            <p:ph type="sldNum" sz="quarter" idx="12"/>
          </p:nvPr>
        </p:nvSpPr>
        <p:spPr/>
        <p:txBody>
          <a:bodyPr/>
          <a:lstStyle/>
          <a:p>
            <a:fld id="{B487F271-60DF-4592-BB7F-B45BB4441AA9}" type="slidenum">
              <a:rPr lang="en-US" smtClean="0"/>
              <a:pPr/>
              <a:t>9</a:t>
            </a:fld>
            <a:endParaRPr lang="en-US" dirty="0"/>
          </a:p>
        </p:txBody>
      </p:sp>
      <p:graphicFrame>
        <p:nvGraphicFramePr>
          <p:cNvPr id="6" name="Content Placeholder 3">
            <a:extLst>
              <a:ext uri="{FF2B5EF4-FFF2-40B4-BE49-F238E27FC236}">
                <a16:creationId xmlns:a16="http://schemas.microsoft.com/office/drawing/2014/main" id="{3BBDAD58-7B40-CEF5-1E6D-99C07C3A9DBA}"/>
              </a:ext>
            </a:extLst>
          </p:cNvPr>
          <p:cNvGraphicFramePr>
            <a:graphicFrameLocks/>
          </p:cNvGraphicFramePr>
          <p:nvPr>
            <p:extLst>
              <p:ext uri="{D42A27DB-BD31-4B8C-83A1-F6EECF244321}">
                <p14:modId xmlns:p14="http://schemas.microsoft.com/office/powerpoint/2010/main" val="2128940943"/>
              </p:ext>
            </p:extLst>
          </p:nvPr>
        </p:nvGraphicFramePr>
        <p:xfrm>
          <a:off x="169946" y="840499"/>
          <a:ext cx="8669254" cy="5520518"/>
        </p:xfrm>
        <a:graphic>
          <a:graphicData uri="http://schemas.openxmlformats.org/drawingml/2006/table">
            <a:tbl>
              <a:tblPr firstRow="1" firstCol="1" bandRow="1">
                <a:tableStyleId>{5C22544A-7EE6-4342-B048-85BDC9FD1C3A}</a:tableStyleId>
              </a:tblPr>
              <a:tblGrid>
                <a:gridCol w="1403622">
                  <a:extLst>
                    <a:ext uri="{9D8B030D-6E8A-4147-A177-3AD203B41FA5}">
                      <a16:colId xmlns:a16="http://schemas.microsoft.com/office/drawing/2014/main" val="1170280704"/>
                    </a:ext>
                  </a:extLst>
                </a:gridCol>
                <a:gridCol w="2006080">
                  <a:extLst>
                    <a:ext uri="{9D8B030D-6E8A-4147-A177-3AD203B41FA5}">
                      <a16:colId xmlns:a16="http://schemas.microsoft.com/office/drawing/2014/main" val="2193287771"/>
                    </a:ext>
                  </a:extLst>
                </a:gridCol>
                <a:gridCol w="2932226">
                  <a:extLst>
                    <a:ext uri="{9D8B030D-6E8A-4147-A177-3AD203B41FA5}">
                      <a16:colId xmlns:a16="http://schemas.microsoft.com/office/drawing/2014/main" val="2362087293"/>
                    </a:ext>
                  </a:extLst>
                </a:gridCol>
                <a:gridCol w="2327326">
                  <a:extLst>
                    <a:ext uri="{9D8B030D-6E8A-4147-A177-3AD203B41FA5}">
                      <a16:colId xmlns:a16="http://schemas.microsoft.com/office/drawing/2014/main" val="2744772012"/>
                    </a:ext>
                  </a:extLst>
                </a:gridCol>
              </a:tblGrid>
              <a:tr h="408193">
                <a:tc>
                  <a:txBody>
                    <a:bodyPr/>
                    <a:lstStyle/>
                    <a:p>
                      <a:pPr algn="just" fontAlgn="ctr">
                        <a:lnSpc>
                          <a:spcPct val="115000"/>
                        </a:lnSpc>
                      </a:pPr>
                      <a:r>
                        <a:rPr lang="en-US" sz="1200" dirty="0" err="1">
                          <a:effectLst/>
                        </a:rPr>
                        <a:t>Tiêu</a:t>
                      </a:r>
                      <a:r>
                        <a:rPr lang="en-US" sz="1200" dirty="0">
                          <a:effectLst/>
                        </a:rPr>
                        <a:t> </a:t>
                      </a:r>
                      <a:r>
                        <a:rPr lang="en-US" sz="1200" dirty="0" err="1">
                          <a:effectLst/>
                        </a:rPr>
                        <a:t>chí</a:t>
                      </a:r>
                      <a:r>
                        <a:rPr lang="en-US" sz="1200" dirty="0">
                          <a:effectLst/>
                        </a:rPr>
                        <a:t> So </a:t>
                      </a:r>
                      <a:r>
                        <a:rPr lang="en-US" sz="1200" dirty="0" err="1">
                          <a:effectLst/>
                        </a:rPr>
                        <a:t>sánh</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a:effectLst/>
                        </a:rPr>
                        <a:t>Isolation Forest (</a:t>
                      </a:r>
                      <a:r>
                        <a:rPr lang="en-US" sz="1200" dirty="0" err="1">
                          <a:effectLst/>
                        </a:rPr>
                        <a:t>iForest</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Variational Autoencoder (VAE)</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a:effectLst/>
                        </a:rPr>
                        <a:t>Generative Adversarial Networks (GANs)</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108393102"/>
                  </a:ext>
                </a:extLst>
              </a:tr>
              <a:tr h="890857">
                <a:tc>
                  <a:txBody>
                    <a:bodyPr/>
                    <a:lstStyle/>
                    <a:p>
                      <a:pPr algn="just" fontAlgn="ctr">
                        <a:lnSpc>
                          <a:spcPct val="115000"/>
                        </a:lnSpc>
                      </a:pPr>
                      <a:r>
                        <a:rPr lang="en-US" sz="1200">
                          <a:effectLst/>
                        </a:rPr>
                        <a:t>Loại dữ liệu phù hợp</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Hiệu quả với dữ liệu đa chiều, số liệu liên tục.</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Tốt</a:t>
                      </a:r>
                      <a:r>
                        <a:rPr lang="en-US" sz="1200" dirty="0">
                          <a:effectLst/>
                        </a:rPr>
                        <a:t> </a:t>
                      </a:r>
                      <a:r>
                        <a:rPr lang="en-US" sz="1200" dirty="0" err="1">
                          <a:effectLst/>
                        </a:rPr>
                        <a:t>với</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có</a:t>
                      </a:r>
                      <a:r>
                        <a:rPr lang="en-US" sz="1200" dirty="0">
                          <a:effectLst/>
                        </a:rPr>
                        <a:t> </a:t>
                      </a:r>
                      <a:r>
                        <a:rPr lang="en-US" sz="1200" dirty="0" err="1">
                          <a:effectLst/>
                        </a:rPr>
                        <a:t>cấu</a:t>
                      </a:r>
                      <a:r>
                        <a:rPr lang="en-US" sz="1200" dirty="0">
                          <a:effectLst/>
                        </a:rPr>
                        <a:t> </a:t>
                      </a:r>
                      <a:r>
                        <a:rPr lang="en-US" sz="1200" dirty="0" err="1">
                          <a:effectLst/>
                        </a:rPr>
                        <a:t>trúc</a:t>
                      </a:r>
                      <a:r>
                        <a:rPr lang="en-US" sz="1200" dirty="0">
                          <a:effectLst/>
                        </a:rPr>
                        <a:t> </a:t>
                      </a:r>
                      <a:r>
                        <a:rPr lang="en-US" sz="1200" dirty="0" err="1">
                          <a:effectLst/>
                        </a:rPr>
                        <a:t>cao</a:t>
                      </a:r>
                      <a:r>
                        <a:rPr lang="en-US" sz="1200" dirty="0">
                          <a:effectLst/>
                        </a:rPr>
                        <a:t> (</a:t>
                      </a:r>
                      <a:r>
                        <a:rPr lang="en-US" sz="1200" dirty="0" err="1">
                          <a:effectLst/>
                        </a:rPr>
                        <a:t>hình</a:t>
                      </a:r>
                      <a:r>
                        <a:rPr lang="en-US" sz="1200" dirty="0">
                          <a:effectLst/>
                        </a:rPr>
                        <a:t> </a:t>
                      </a:r>
                      <a:r>
                        <a:rPr lang="en-US" sz="1200" dirty="0" err="1">
                          <a:effectLst/>
                        </a:rPr>
                        <a:t>ảnh</a:t>
                      </a:r>
                      <a:r>
                        <a:rPr lang="en-US" sz="1200" dirty="0">
                          <a:effectLst/>
                        </a:rPr>
                        <a:t>, </a:t>
                      </a:r>
                      <a:r>
                        <a:rPr lang="en-US" sz="1200" dirty="0" err="1">
                          <a:effectLst/>
                        </a:rPr>
                        <a:t>chuỗi</a:t>
                      </a:r>
                      <a:r>
                        <a:rPr lang="en-US" sz="1200" dirty="0">
                          <a:effectLst/>
                        </a:rPr>
                        <a:t> </a:t>
                      </a:r>
                      <a:r>
                        <a:rPr lang="en-US" sz="1200" dirty="0" err="1">
                          <a:effectLst/>
                        </a:rPr>
                        <a:t>thời</a:t>
                      </a:r>
                      <a:r>
                        <a:rPr lang="en-US" sz="1200" dirty="0">
                          <a:effectLst/>
                        </a:rPr>
                        <a:t> </a:t>
                      </a:r>
                      <a:r>
                        <a:rPr lang="en-US" sz="1200" dirty="0" err="1">
                          <a:effectLst/>
                        </a:rPr>
                        <a:t>gian</a:t>
                      </a:r>
                      <a:r>
                        <a:rPr lang="en-US" sz="1200" dirty="0">
                          <a:effectLst/>
                        </a:rPr>
                        <a:t>) </a:t>
                      </a:r>
                      <a:r>
                        <a:rPr lang="en-US" sz="1200" dirty="0" err="1">
                          <a:effectLst/>
                        </a:rPr>
                        <a:t>và</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có</a:t>
                      </a:r>
                      <a:r>
                        <a:rPr lang="en-US" sz="1200" dirty="0">
                          <a:effectLst/>
                        </a:rPr>
                        <a:t> </a:t>
                      </a:r>
                      <a:r>
                        <a:rPr lang="en-US" sz="1200" dirty="0" err="1">
                          <a:effectLst/>
                        </a:rPr>
                        <a:t>thể</a:t>
                      </a:r>
                      <a:r>
                        <a:rPr lang="en-US" sz="1200" dirty="0">
                          <a:effectLst/>
                        </a:rPr>
                        <a:t> </a:t>
                      </a:r>
                      <a:r>
                        <a:rPr lang="en-US" sz="1200" dirty="0" err="1">
                          <a:effectLst/>
                        </a:rPr>
                        <a:t>học</a:t>
                      </a:r>
                      <a:r>
                        <a:rPr lang="en-US" sz="1200" dirty="0">
                          <a:effectLst/>
                        </a:rPr>
                        <a:t> </a:t>
                      </a:r>
                      <a:r>
                        <a:rPr lang="en-US" sz="1200" dirty="0" err="1">
                          <a:effectLst/>
                        </a:rPr>
                        <a:t>được</a:t>
                      </a:r>
                      <a:r>
                        <a:rPr lang="en-US" sz="1200" dirty="0">
                          <a:effectLst/>
                        </a:rPr>
                        <a:t> </a:t>
                      </a:r>
                      <a:r>
                        <a:rPr lang="en-US" sz="1200" dirty="0" err="1">
                          <a:effectLst/>
                        </a:rPr>
                        <a:t>biểu</a:t>
                      </a:r>
                      <a:r>
                        <a:rPr lang="en-US" sz="1200" dirty="0">
                          <a:effectLst/>
                        </a:rPr>
                        <a:t> </a:t>
                      </a:r>
                      <a:r>
                        <a:rPr lang="en-US" sz="1200" dirty="0" err="1">
                          <a:effectLst/>
                        </a:rPr>
                        <a:t>diễn</a:t>
                      </a:r>
                      <a:r>
                        <a:rPr lang="en-US" sz="1200" dirty="0">
                          <a:effectLst/>
                        </a:rPr>
                        <a:t> </a:t>
                      </a:r>
                      <a:r>
                        <a:rPr lang="en-US" sz="1200" dirty="0" err="1">
                          <a:effectLst/>
                        </a:rPr>
                        <a:t>liên</a:t>
                      </a:r>
                      <a:r>
                        <a:rPr lang="en-US" sz="1200" dirty="0">
                          <a:effectLst/>
                        </a:rPr>
                        <a:t> </a:t>
                      </a:r>
                      <a:r>
                        <a:rPr lang="en-US" sz="1200" dirty="0" err="1">
                          <a:effectLst/>
                        </a:rPr>
                        <a:t>tục</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Rất</a:t>
                      </a:r>
                      <a:r>
                        <a:rPr lang="en-US" sz="1200" dirty="0">
                          <a:effectLst/>
                        </a:rPr>
                        <a:t> </a:t>
                      </a:r>
                      <a:r>
                        <a:rPr lang="en-US" sz="1200" dirty="0" err="1">
                          <a:effectLst/>
                        </a:rPr>
                        <a:t>tốt</a:t>
                      </a:r>
                      <a:r>
                        <a:rPr lang="en-US" sz="1200" dirty="0">
                          <a:effectLst/>
                        </a:rPr>
                        <a:t> </a:t>
                      </a:r>
                      <a:r>
                        <a:rPr lang="en-US" sz="1200" dirty="0" err="1">
                          <a:effectLst/>
                        </a:rPr>
                        <a:t>với</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có</a:t>
                      </a:r>
                      <a:r>
                        <a:rPr lang="en-US" sz="1200" dirty="0">
                          <a:effectLst/>
                        </a:rPr>
                        <a:t> </a:t>
                      </a:r>
                      <a:r>
                        <a:rPr lang="en-US" sz="1200" dirty="0" err="1">
                          <a:effectLst/>
                        </a:rPr>
                        <a:t>cấu</a:t>
                      </a:r>
                      <a:r>
                        <a:rPr lang="en-US" sz="1200" dirty="0">
                          <a:effectLst/>
                        </a:rPr>
                        <a:t> </a:t>
                      </a:r>
                      <a:r>
                        <a:rPr lang="en-US" sz="1200" dirty="0" err="1">
                          <a:effectLst/>
                        </a:rPr>
                        <a:t>trúc</a:t>
                      </a:r>
                      <a:r>
                        <a:rPr lang="en-US" sz="1200" dirty="0">
                          <a:effectLst/>
                        </a:rPr>
                        <a:t> </a:t>
                      </a:r>
                      <a:r>
                        <a:rPr lang="en-US" sz="1200" dirty="0" err="1">
                          <a:effectLst/>
                        </a:rPr>
                        <a:t>cao</a:t>
                      </a:r>
                      <a:r>
                        <a:rPr lang="en-US" sz="1200" dirty="0">
                          <a:effectLst/>
                        </a:rPr>
                        <a:t> </a:t>
                      </a:r>
                      <a:r>
                        <a:rPr lang="en-US" sz="1200" dirty="0" err="1">
                          <a:effectLst/>
                        </a:rPr>
                        <a:t>và</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 (</a:t>
                      </a:r>
                      <a:r>
                        <a:rPr lang="en-US" sz="1200" dirty="0" err="1">
                          <a:effectLst/>
                        </a:rPr>
                        <a:t>hình</a:t>
                      </a:r>
                      <a:r>
                        <a:rPr lang="en-US" sz="1200" dirty="0">
                          <a:effectLst/>
                        </a:rPr>
                        <a:t> </a:t>
                      </a:r>
                      <a:r>
                        <a:rPr lang="en-US" sz="1200" dirty="0" err="1">
                          <a:effectLst/>
                        </a:rPr>
                        <a:t>ảnh</a:t>
                      </a:r>
                      <a:r>
                        <a:rPr lang="en-US" sz="1200" dirty="0">
                          <a:effectLst/>
                        </a:rPr>
                        <a:t>, video, </a:t>
                      </a:r>
                      <a:r>
                        <a:rPr lang="en-US" sz="1200" dirty="0" err="1">
                          <a:effectLst/>
                        </a:rPr>
                        <a:t>âm</a:t>
                      </a:r>
                      <a:r>
                        <a:rPr lang="en-US" sz="1200" dirty="0">
                          <a:effectLst/>
                        </a:rPr>
                        <a:t> </a:t>
                      </a:r>
                      <a:r>
                        <a:rPr lang="en-US" sz="1200" dirty="0" err="1">
                          <a:effectLst/>
                        </a:rPr>
                        <a:t>thanh</a:t>
                      </a:r>
                      <a:r>
                        <a:rPr lang="en-US" sz="1200" dirty="0">
                          <a:effectLst/>
                        </a:rPr>
                        <a:t>) </a:t>
                      </a:r>
                      <a:r>
                        <a:rPr lang="en-US" sz="1200" dirty="0" err="1">
                          <a:effectLst/>
                        </a:rPr>
                        <a:t>nhờ</a:t>
                      </a:r>
                      <a:r>
                        <a:rPr lang="en-US" sz="1200" dirty="0">
                          <a:effectLst/>
                        </a:rPr>
                        <a:t> </a:t>
                      </a:r>
                      <a:r>
                        <a:rPr lang="en-US" sz="1200" dirty="0" err="1">
                          <a:effectLst/>
                        </a:rPr>
                        <a:t>khả</a:t>
                      </a:r>
                      <a:r>
                        <a:rPr lang="en-US" sz="1200" dirty="0">
                          <a:effectLst/>
                        </a:rPr>
                        <a:t> </a:t>
                      </a:r>
                      <a:r>
                        <a:rPr lang="en-US" sz="1200" dirty="0" err="1">
                          <a:effectLst/>
                        </a:rPr>
                        <a:t>năng</a:t>
                      </a:r>
                      <a:r>
                        <a:rPr lang="en-US" sz="1200" dirty="0">
                          <a:effectLst/>
                        </a:rPr>
                        <a:t> </a:t>
                      </a:r>
                      <a:r>
                        <a:rPr lang="en-US" sz="1200" dirty="0" err="1">
                          <a:effectLst/>
                        </a:rPr>
                        <a:t>học</a:t>
                      </a:r>
                      <a:r>
                        <a:rPr lang="en-US" sz="1200" dirty="0">
                          <a:effectLst/>
                        </a:rPr>
                        <a:t> </a:t>
                      </a:r>
                      <a:r>
                        <a:rPr lang="en-US" sz="1200" dirty="0" err="1">
                          <a:effectLst/>
                        </a:rPr>
                        <a:t>phân</a:t>
                      </a:r>
                      <a:r>
                        <a:rPr lang="en-US" sz="1200" dirty="0">
                          <a:effectLst/>
                        </a:rPr>
                        <a:t> </a:t>
                      </a:r>
                      <a:r>
                        <a:rPr lang="en-US" sz="1200" dirty="0" err="1">
                          <a:effectLst/>
                        </a:rPr>
                        <a:t>phối</a:t>
                      </a:r>
                      <a:r>
                        <a:rPr lang="en-US" sz="1200" dirty="0">
                          <a:effectLst/>
                        </a:rPr>
                        <a:t> </a:t>
                      </a:r>
                      <a:r>
                        <a:rPr lang="en-US" sz="1200" dirty="0" err="1">
                          <a:effectLst/>
                        </a:rPr>
                        <a:t>dữ</a:t>
                      </a:r>
                      <a:r>
                        <a:rPr lang="en-US" sz="1200" dirty="0">
                          <a:effectLst/>
                        </a:rPr>
                        <a:t> </a:t>
                      </a:r>
                      <a:r>
                        <a:rPr lang="en-US" sz="1200" dirty="0" err="1">
                          <a:effectLst/>
                        </a:rPr>
                        <a:t>liệu</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2593576193"/>
                  </a:ext>
                </a:extLst>
              </a:tr>
              <a:tr h="1020482">
                <a:tc>
                  <a:txBody>
                    <a:bodyPr/>
                    <a:lstStyle/>
                    <a:p>
                      <a:pPr algn="just" fontAlgn="ctr">
                        <a:lnSpc>
                          <a:spcPct val="115000"/>
                        </a:lnSpc>
                      </a:pPr>
                      <a:r>
                        <a:rPr lang="en-US" sz="1200" dirty="0" err="1">
                          <a:effectLst/>
                        </a:rPr>
                        <a:t>Độ</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 </a:t>
                      </a:r>
                      <a:r>
                        <a:rPr lang="en-US" sz="1200" dirty="0" err="1">
                          <a:effectLst/>
                        </a:rPr>
                        <a:t>tính</a:t>
                      </a:r>
                      <a:r>
                        <a:rPr lang="en-US" sz="1200" dirty="0">
                          <a:effectLst/>
                        </a:rPr>
                        <a:t> </a:t>
                      </a:r>
                      <a:r>
                        <a:rPr lang="en-US" sz="1200" dirty="0" err="1">
                          <a:effectLst/>
                        </a:rPr>
                        <a:t>toán</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Khá nhanh và hiệu quả, đặc biệt với các tập dữ liệu lớn nhờ kỹ thuật subsampling.</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Trung bình đến cao: Huấn luyện</a:t>
                      </a:r>
                      <a:r>
                        <a:rPr lang="vi-VN" sz="1200">
                          <a:effectLst/>
                        </a:rPr>
                        <a:t> mô hình máy học </a:t>
                      </a:r>
                      <a:r>
                        <a:rPr lang="en-US" sz="1200">
                          <a:effectLst/>
                        </a:rPr>
                        <a:t> VAE có thể </a:t>
                      </a:r>
                      <a:r>
                        <a:rPr lang="vi-VN" sz="1200">
                          <a:effectLst/>
                        </a:rPr>
                        <a:t>tiêu tốn </a:t>
                      </a:r>
                      <a:r>
                        <a:rPr lang="en-US" sz="1200">
                          <a:effectLst/>
                        </a:rPr>
                        <a:t>tốn thời gian và tài nguyên</a:t>
                      </a:r>
                      <a:r>
                        <a:rPr lang="vi-VN" sz="1200">
                          <a:effectLst/>
                        </a:rPr>
                        <a:t> hơn so với</a:t>
                      </a:r>
                      <a:r>
                        <a:rPr lang="en-US" sz="1200">
                          <a:effectLst/>
                        </a:rPr>
                        <a:t> kiến trúc mạng sâu.</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Rất cao và khó khăn: Huấn luyện GANs nổi tiếng là không ổn định, dễ gặp vấn đề như mode collapse và cần điều chỉnh siêu tham số cẩn thận.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120249994"/>
                  </a:ext>
                </a:extLst>
              </a:tr>
              <a:tr h="712686">
                <a:tc>
                  <a:txBody>
                    <a:bodyPr/>
                    <a:lstStyle/>
                    <a:p>
                      <a:pPr algn="just" fontAlgn="ctr">
                        <a:lnSpc>
                          <a:spcPct val="115000"/>
                        </a:lnSpc>
                      </a:pPr>
                      <a:r>
                        <a:rPr lang="en-US" sz="1200">
                          <a:effectLst/>
                        </a:rPr>
                        <a:t>Khả năng giải thích (Interpretability)</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Tương đối dễ giải thích: Chiều dài đường đi cung cấp một chỉ số trực quan.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Khó giải thích hơn: Biểu diễn không gian tiềm ẩn có thể khó hiểu.</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Rất khó giải thích: Cơ chế đối nghịch làm cho quá trình học và các quyết định của mạng khó hiểu.</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454414389"/>
                  </a:ext>
                </a:extLst>
              </a:tr>
              <a:tr h="816386">
                <a:tc>
                  <a:txBody>
                    <a:bodyPr/>
                    <a:lstStyle/>
                    <a:p>
                      <a:pPr algn="just" fontAlgn="ctr">
                        <a:lnSpc>
                          <a:spcPct val="115000"/>
                        </a:lnSpc>
                      </a:pPr>
                      <a:r>
                        <a:rPr lang="en-US" sz="1200">
                          <a:effectLst/>
                        </a:rPr>
                        <a:t>Khả năng phát hiện bất thường "mới lạ" (Novelty Detection)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Tốt: Tập trung vào sự khác biệt, không yêu cầu mô hình hóa phân bố.</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Rất tốt: Dữ liệu lạ không phù hợp với phân phối bình thường đã học, gây lỗi tái tạo cao.</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Rất</a:t>
                      </a:r>
                      <a:r>
                        <a:rPr lang="en-US" sz="1200" dirty="0">
                          <a:effectLst/>
                        </a:rPr>
                        <a:t> </a:t>
                      </a:r>
                      <a:r>
                        <a:rPr lang="en-US" sz="1200" dirty="0" err="1">
                          <a:effectLst/>
                        </a:rPr>
                        <a:t>tốt</a:t>
                      </a:r>
                      <a:r>
                        <a:rPr lang="en-US" sz="1200" dirty="0">
                          <a:effectLst/>
                        </a:rPr>
                        <a:t>: </a:t>
                      </a:r>
                      <a:r>
                        <a:rPr lang="en-US" sz="1200" dirty="0" err="1">
                          <a:effectLst/>
                        </a:rPr>
                        <a:t>Không</a:t>
                      </a:r>
                      <a:r>
                        <a:rPr lang="en-US" sz="1200" dirty="0">
                          <a:effectLst/>
                        </a:rPr>
                        <a:t> </a:t>
                      </a:r>
                      <a:r>
                        <a:rPr lang="en-US" sz="1200" dirty="0" err="1">
                          <a:effectLst/>
                        </a:rPr>
                        <a:t>thể</a:t>
                      </a:r>
                      <a:r>
                        <a:rPr lang="en-US" sz="1200" dirty="0">
                          <a:effectLst/>
                        </a:rPr>
                        <a:t> </a:t>
                      </a:r>
                      <a:r>
                        <a:rPr lang="en-US" sz="1200" dirty="0" err="1">
                          <a:effectLst/>
                        </a:rPr>
                        <a:t>tái</a:t>
                      </a:r>
                      <a:r>
                        <a:rPr lang="en-US" sz="1200" dirty="0">
                          <a:effectLst/>
                        </a:rPr>
                        <a:t> </a:t>
                      </a:r>
                      <a:r>
                        <a:rPr lang="en-US" sz="1200" dirty="0" err="1">
                          <a:effectLst/>
                        </a:rPr>
                        <a:t>tạo</a:t>
                      </a:r>
                      <a:r>
                        <a:rPr lang="en-US" sz="1200" dirty="0">
                          <a:effectLst/>
                        </a:rPr>
                        <a:t> </a:t>
                      </a:r>
                      <a:r>
                        <a:rPr lang="en-US" sz="1200" dirty="0" err="1">
                          <a:effectLst/>
                        </a:rPr>
                        <a:t>hoặc</a:t>
                      </a:r>
                      <a:r>
                        <a:rPr lang="en-US" sz="1200" dirty="0">
                          <a:effectLst/>
                        </a:rPr>
                        <a:t> </a:t>
                      </a:r>
                      <a:r>
                        <a:rPr lang="en-US" sz="1200" dirty="0" err="1">
                          <a:effectLst/>
                        </a:rPr>
                        <a:t>bị</a:t>
                      </a:r>
                      <a:r>
                        <a:rPr lang="en-US" sz="1200" dirty="0">
                          <a:effectLst/>
                        </a:rPr>
                        <a:t> Discriminator </a:t>
                      </a:r>
                      <a:r>
                        <a:rPr lang="en-US" sz="1200" dirty="0" err="1">
                          <a:effectLst/>
                        </a:rPr>
                        <a:t>nhận</a:t>
                      </a:r>
                      <a:r>
                        <a:rPr lang="en-US" sz="1200" dirty="0">
                          <a:effectLst/>
                        </a:rPr>
                        <a:t> </a:t>
                      </a:r>
                      <a:r>
                        <a:rPr lang="en-US" sz="1200" dirty="0" err="1">
                          <a:effectLst/>
                        </a:rPr>
                        <a:t>diện</a:t>
                      </a:r>
                      <a:r>
                        <a:rPr lang="en-US" sz="1200" dirty="0">
                          <a:effectLst/>
                        </a:rPr>
                        <a:t> </a:t>
                      </a:r>
                      <a:r>
                        <a:rPr lang="en-US" sz="1200" dirty="0" err="1">
                          <a:effectLst/>
                        </a:rPr>
                        <a:t>là</a:t>
                      </a:r>
                      <a:r>
                        <a:rPr lang="en-US" sz="1200" dirty="0">
                          <a:effectLst/>
                        </a:rPr>
                        <a:t> "</a:t>
                      </a:r>
                      <a:r>
                        <a:rPr lang="en-US" sz="1200" dirty="0" err="1">
                          <a:effectLst/>
                        </a:rPr>
                        <a:t>không</a:t>
                      </a:r>
                      <a:r>
                        <a:rPr lang="en-US" sz="1200" dirty="0">
                          <a:effectLst/>
                        </a:rPr>
                        <a:t> </a:t>
                      </a:r>
                      <a:r>
                        <a:rPr lang="en-US" sz="1200" dirty="0" err="1">
                          <a:effectLst/>
                        </a:rPr>
                        <a:t>thật</a:t>
                      </a:r>
                      <a:r>
                        <a:rPr lang="en-US" sz="1200" dirty="0">
                          <a:effectLst/>
                        </a:rPr>
                        <a:t>" </a:t>
                      </a:r>
                      <a:r>
                        <a:rPr lang="en-US" sz="1200" dirty="0" err="1">
                          <a:effectLst/>
                        </a:rPr>
                        <a:t>vì</a:t>
                      </a:r>
                      <a:r>
                        <a:rPr lang="en-US" sz="1200" dirty="0">
                          <a:effectLst/>
                        </a:rPr>
                        <a:t> </a:t>
                      </a:r>
                      <a:r>
                        <a:rPr lang="en-US" sz="1200" dirty="0" err="1">
                          <a:effectLst/>
                        </a:rPr>
                        <a:t>nằm</a:t>
                      </a:r>
                      <a:r>
                        <a:rPr lang="en-US" sz="1200" dirty="0">
                          <a:effectLst/>
                        </a:rPr>
                        <a:t> </a:t>
                      </a:r>
                      <a:r>
                        <a:rPr lang="en-US" sz="1200" dirty="0" err="1">
                          <a:effectLst/>
                        </a:rPr>
                        <a:t>ngoài</a:t>
                      </a:r>
                      <a:r>
                        <a:rPr lang="en-US" sz="1200" dirty="0">
                          <a:effectLst/>
                        </a:rPr>
                        <a:t> </a:t>
                      </a:r>
                      <a:r>
                        <a:rPr lang="en-US" sz="1200" dirty="0" err="1">
                          <a:effectLst/>
                        </a:rPr>
                        <a:t>phân</a:t>
                      </a:r>
                      <a:r>
                        <a:rPr lang="en-US" sz="1200" dirty="0">
                          <a:effectLst/>
                        </a:rPr>
                        <a:t> </a:t>
                      </a:r>
                      <a:r>
                        <a:rPr lang="en-US" sz="1200" dirty="0" err="1">
                          <a:effectLst/>
                        </a:rPr>
                        <a:t>phối</a:t>
                      </a:r>
                      <a:r>
                        <a:rPr lang="en-US" sz="1200" dirty="0">
                          <a:effectLst/>
                        </a:rPr>
                        <a:t> </a:t>
                      </a:r>
                      <a:r>
                        <a:rPr lang="en-US" sz="1200" dirty="0" err="1">
                          <a:effectLst/>
                        </a:rPr>
                        <a:t>đã</a:t>
                      </a:r>
                      <a:r>
                        <a:rPr lang="en-US" sz="1200" dirty="0">
                          <a:effectLst/>
                        </a:rPr>
                        <a:t> </a:t>
                      </a:r>
                      <a:r>
                        <a:rPr lang="en-US" sz="1200" dirty="0" err="1">
                          <a:effectLst/>
                        </a:rPr>
                        <a:t>học</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4064767486"/>
                  </a:ext>
                </a:extLst>
              </a:tr>
              <a:tr h="712686">
                <a:tc>
                  <a:txBody>
                    <a:bodyPr/>
                    <a:lstStyle/>
                    <a:p>
                      <a:pPr algn="just" fontAlgn="ctr">
                        <a:lnSpc>
                          <a:spcPct val="115000"/>
                        </a:lnSpc>
                      </a:pPr>
                      <a:r>
                        <a:rPr lang="en-US" sz="1200">
                          <a:effectLst/>
                        </a:rPr>
                        <a:t>Ưu điểm nổi bật</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Nhanh, nhẹ, hiệu quả với dữ liệu lớn, ít tham số cần điều chỉnh.</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Tạo ra không gian tiềm ẩn mượt mà, có ý nghĩa, có thể sinh dữ liệu mới. Cung cấp điểm bất thường dựa trên lỗi tái tạo trực quan.</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Khả năng học các phân phối dữ liệu cực kỳ phức tạp và sinh ra dữ liệu rất chân thực.</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3074096772"/>
                  </a:ext>
                </a:extLst>
              </a:tr>
              <a:tr h="890857">
                <a:tc>
                  <a:txBody>
                    <a:bodyPr/>
                    <a:lstStyle/>
                    <a:p>
                      <a:pPr algn="just" fontAlgn="ctr">
                        <a:lnSpc>
                          <a:spcPct val="115000"/>
                        </a:lnSpc>
                      </a:pPr>
                      <a:r>
                        <a:rPr lang="en-US" sz="1200">
                          <a:effectLst/>
                        </a:rPr>
                        <a:t>Nhược điểm/Thách thức</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Có thể không hiệu quả với các điểm bất thường rất gần với phân phối bình thường. Khó với dữ liệu có chiều rất cao.</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a:effectLst/>
                        </a:rPr>
                        <a:t>Huấn luyện có thể phức tạp và nhạy cảm với siêu tham số β. Đòi hỏi lượng lớn dữ liệu bình thường.</a:t>
                      </a:r>
                      <a:endParaRPr lang="en-VN" sz="120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tc>
                  <a:txBody>
                    <a:bodyPr/>
                    <a:lstStyle/>
                    <a:p>
                      <a:pPr algn="just" fontAlgn="ctr">
                        <a:lnSpc>
                          <a:spcPct val="115000"/>
                        </a:lnSpc>
                      </a:pPr>
                      <a:r>
                        <a:rPr lang="en-US" sz="1200" dirty="0" err="1">
                          <a:effectLst/>
                        </a:rPr>
                        <a:t>Huấn</a:t>
                      </a:r>
                      <a:r>
                        <a:rPr lang="en-US" sz="1200" dirty="0">
                          <a:effectLst/>
                        </a:rPr>
                        <a:t> </a:t>
                      </a:r>
                      <a:r>
                        <a:rPr lang="en-US" sz="1200" dirty="0" err="1">
                          <a:effectLst/>
                        </a:rPr>
                        <a:t>luyện</a:t>
                      </a:r>
                      <a:r>
                        <a:rPr lang="en-US" sz="1200" dirty="0">
                          <a:effectLst/>
                        </a:rPr>
                        <a:t> </a:t>
                      </a:r>
                      <a:r>
                        <a:rPr lang="en-US" sz="1200" dirty="0" err="1">
                          <a:effectLst/>
                        </a:rPr>
                        <a:t>rất</a:t>
                      </a:r>
                      <a:r>
                        <a:rPr lang="en-US" sz="1200" dirty="0">
                          <a:effectLst/>
                        </a:rPr>
                        <a:t> </a:t>
                      </a:r>
                      <a:r>
                        <a:rPr lang="en-US" sz="1200" dirty="0" err="1">
                          <a:effectLst/>
                        </a:rPr>
                        <a:t>khó</a:t>
                      </a:r>
                      <a:r>
                        <a:rPr lang="en-US" sz="1200" dirty="0">
                          <a:effectLst/>
                        </a:rPr>
                        <a:t> </a:t>
                      </a:r>
                      <a:r>
                        <a:rPr lang="en-US" sz="1200" dirty="0" err="1">
                          <a:effectLst/>
                        </a:rPr>
                        <a:t>và</a:t>
                      </a:r>
                      <a:r>
                        <a:rPr lang="en-US" sz="1200" dirty="0">
                          <a:effectLst/>
                        </a:rPr>
                        <a:t> </a:t>
                      </a:r>
                      <a:r>
                        <a:rPr lang="en-US" sz="1200" dirty="0" err="1">
                          <a:effectLst/>
                        </a:rPr>
                        <a:t>không</a:t>
                      </a:r>
                      <a:r>
                        <a:rPr lang="en-US" sz="1200" dirty="0">
                          <a:effectLst/>
                        </a:rPr>
                        <a:t> </a:t>
                      </a:r>
                      <a:r>
                        <a:rPr lang="en-US" sz="1200" dirty="0" err="1">
                          <a:effectLst/>
                        </a:rPr>
                        <a:t>ổn</a:t>
                      </a:r>
                      <a:r>
                        <a:rPr lang="en-US" sz="1200" dirty="0">
                          <a:effectLst/>
                        </a:rPr>
                        <a:t> </a:t>
                      </a:r>
                      <a:r>
                        <a:rPr lang="en-US" sz="1200" dirty="0" err="1">
                          <a:effectLst/>
                        </a:rPr>
                        <a:t>định</a:t>
                      </a:r>
                      <a:r>
                        <a:rPr lang="en-US" sz="1200" dirty="0">
                          <a:effectLst/>
                        </a:rPr>
                        <a:t> (mode collapse, gradient vanishing). </a:t>
                      </a:r>
                      <a:r>
                        <a:rPr lang="en-US" sz="1200" dirty="0" err="1">
                          <a:effectLst/>
                        </a:rPr>
                        <a:t>Thường</a:t>
                      </a:r>
                      <a:r>
                        <a:rPr lang="en-US" sz="1200" dirty="0">
                          <a:effectLst/>
                        </a:rPr>
                        <a:t> </a:t>
                      </a:r>
                      <a:r>
                        <a:rPr lang="en-US" sz="1200" dirty="0" err="1">
                          <a:effectLst/>
                        </a:rPr>
                        <a:t>yêu</a:t>
                      </a:r>
                      <a:r>
                        <a:rPr lang="en-US" sz="1200" dirty="0">
                          <a:effectLst/>
                        </a:rPr>
                        <a:t> </a:t>
                      </a:r>
                      <a:r>
                        <a:rPr lang="en-US" sz="1200" dirty="0" err="1">
                          <a:effectLst/>
                        </a:rPr>
                        <a:t>cầu</a:t>
                      </a:r>
                      <a:r>
                        <a:rPr lang="en-US" sz="1200" dirty="0">
                          <a:effectLst/>
                        </a:rPr>
                        <a:t> </a:t>
                      </a:r>
                      <a:r>
                        <a:rPr lang="en-US" sz="1200" dirty="0" err="1">
                          <a:effectLst/>
                        </a:rPr>
                        <a:t>kiến</a:t>
                      </a:r>
                      <a:r>
                        <a:rPr lang="en-US" sz="1200" dirty="0">
                          <a:effectLst/>
                        </a:rPr>
                        <a:t> </a:t>
                      </a:r>
                      <a:r>
                        <a:rPr lang="en-US" sz="1200" dirty="0" err="1">
                          <a:effectLst/>
                        </a:rPr>
                        <a:t>trúc</a:t>
                      </a:r>
                      <a:r>
                        <a:rPr lang="en-US" sz="1200" dirty="0">
                          <a:effectLst/>
                        </a:rPr>
                        <a:t> </a:t>
                      </a:r>
                      <a:r>
                        <a:rPr lang="en-US" sz="1200" dirty="0" err="1">
                          <a:effectLst/>
                        </a:rPr>
                        <a:t>phức</a:t>
                      </a:r>
                      <a:r>
                        <a:rPr lang="en-US" sz="1200" dirty="0">
                          <a:effectLst/>
                        </a:rPr>
                        <a:t> </a:t>
                      </a:r>
                      <a:r>
                        <a:rPr lang="en-US" sz="1200" dirty="0" err="1">
                          <a:effectLst/>
                        </a:rPr>
                        <a:t>tạp</a:t>
                      </a:r>
                      <a:r>
                        <a:rPr lang="en-US" sz="1200" dirty="0">
                          <a:effectLst/>
                        </a:rPr>
                        <a:t>.</a:t>
                      </a:r>
                      <a:endParaRPr lang="en-VN" sz="1200" dirty="0">
                        <a:effectLst/>
                        <a:latin typeface="Times New Roman" panose="02020603050405020304" pitchFamily="18" charset="0"/>
                        <a:ea typeface="Arial" panose="020B0604020202020204" pitchFamily="34" charset="0"/>
                        <a:cs typeface="Arial" panose="020B0604020202020204" pitchFamily="34" charset="0"/>
                      </a:endParaRPr>
                    </a:p>
                  </a:txBody>
                  <a:tcPr marL="23367" marR="23367" marT="0" marB="0"/>
                </a:tc>
                <a:extLst>
                  <a:ext uri="{0D108BD9-81ED-4DB2-BD59-A6C34878D82A}">
                    <a16:rowId xmlns:a16="http://schemas.microsoft.com/office/drawing/2014/main" val="4063792309"/>
                  </a:ext>
                </a:extLst>
              </a:tr>
            </a:tbl>
          </a:graphicData>
        </a:graphic>
      </p:graphicFrame>
    </p:spTree>
    <p:extLst>
      <p:ext uri="{BB962C8B-B14F-4D97-AF65-F5344CB8AC3E}">
        <p14:creationId xmlns:p14="http://schemas.microsoft.com/office/powerpoint/2010/main" val="214134858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7330</TotalTime>
  <Words>3208</Words>
  <Application>Microsoft Macintosh PowerPoint</Application>
  <PresentationFormat>On-screen Show (4:3)</PresentationFormat>
  <Paragraphs>722</Paragraphs>
  <Slides>38</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Arial</vt:lpstr>
      <vt:lpstr>Arial Nova Cond</vt:lpstr>
      <vt:lpstr>Calibri</vt:lpstr>
      <vt:lpstr>Calibri Light</vt:lpstr>
      <vt:lpstr>Elle Futura</vt:lpstr>
      <vt:lpstr>Times New Roman</vt:lpstr>
      <vt:lpstr>zeitung</vt:lpstr>
      <vt:lpstr>Office Theme</vt:lpstr>
      <vt:lpstr>PowerPoint Presentation</vt:lpstr>
      <vt:lpstr>Nội dung báo cáo</vt:lpstr>
      <vt:lpstr>Đặt vấn đề</vt:lpstr>
      <vt:lpstr>Mục tiêu nghiên cứu</vt:lpstr>
      <vt:lpstr>Phạm vi &amp; phương pháp</vt:lpstr>
      <vt:lpstr>Nội dung báo cáo</vt:lpstr>
      <vt:lpstr>Các mô hình sử dụng</vt:lpstr>
      <vt:lpstr>So sánh các mô hình</vt:lpstr>
      <vt:lpstr>So sánh các mô hình (tt)</vt:lpstr>
      <vt:lpstr>Nội dung báo cáo</vt:lpstr>
      <vt:lpstr>Kiến trúc hệ thống</vt:lpstr>
      <vt:lpstr>Sơ đồ hệ thống cảnh báo bất thường</vt:lpstr>
      <vt:lpstr>Quy trình phát hiện bất thường</vt:lpstr>
      <vt:lpstr>Nội dung báo cáo</vt:lpstr>
      <vt:lpstr>Thực nghiệm</vt:lpstr>
      <vt:lpstr>Kết quả phân tích</vt:lpstr>
      <vt:lpstr>Phân phối dữ liệu</vt:lpstr>
      <vt:lpstr>So sánh kết quả các mô hình</vt:lpstr>
      <vt:lpstr>Thực nghiệm</vt:lpstr>
      <vt:lpstr>Thực nghiệm</vt:lpstr>
      <vt:lpstr>A. Dữ liệu cân bằng</vt:lpstr>
      <vt:lpstr>B. Dữ liệu mất cân bằng</vt:lpstr>
      <vt:lpstr>Thực nghiệm</vt:lpstr>
      <vt:lpstr>A. Dữ liệu cân bằng</vt:lpstr>
      <vt:lpstr>B. Dữ liệu mất cân bằng</vt:lpstr>
      <vt:lpstr>B. Dữ liệu mất cân bằng</vt:lpstr>
      <vt:lpstr>So sánh ưu nhược điểm các mô hình</vt:lpstr>
      <vt:lpstr>Minh họa cảnh báo</vt:lpstr>
      <vt:lpstr>Kết luận</vt:lpstr>
      <vt:lpstr>Nội dung báo cáo</vt:lpstr>
      <vt:lpstr>Thị trường &amp; Khách hàng</vt:lpstr>
      <vt:lpstr>Ứng dụng thực tế</vt:lpstr>
      <vt:lpstr>Giá trị mang lại cho khách hàng</vt:lpstr>
      <vt:lpstr>Hướng phát triển</vt:lpstr>
      <vt:lpstr>Demo</vt:lpstr>
      <vt:lpstr>Xin cảm ơn.</vt:lpstr>
      <vt:lpstr>…..</vt:lpstr>
      <vt:lpst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Ung Van, Giau</dc:creator>
  <cp:lastModifiedBy>Le Thanh Dung</cp:lastModifiedBy>
  <cp:revision>397</cp:revision>
  <dcterms:created xsi:type="dcterms:W3CDTF">2018-07-22T00:13:03Z</dcterms:created>
  <dcterms:modified xsi:type="dcterms:W3CDTF">2025-09-14T10:35:30Z</dcterms:modified>
</cp:coreProperties>
</file>

<file path=docProps/thumbnail.jpeg>
</file>